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sldIdLst>
    <p:sldId id="259" r:id="rId3"/>
    <p:sldId id="266" r:id="rId4"/>
    <p:sldId id="267" r:id="rId5"/>
    <p:sldId id="260" r:id="rId6"/>
    <p:sldId id="261" r:id="rId7"/>
    <p:sldId id="264" r:id="rId8"/>
    <p:sldId id="265" r:id="rId9"/>
    <p:sldId id="262" r:id="rId10"/>
    <p:sldId id="263"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2" d="100"/>
          <a:sy n="72" d="100"/>
        </p:scale>
        <p:origin x="130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a:xfrm>
            <a:off x="2640597" y="6377459"/>
            <a:ext cx="3836404" cy="365125"/>
          </a:xfrm>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a:t>Editar los estilos de texto del patrón</a:t>
            </a:r>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Editar los estilos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Editar los estilos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Editar los estilos de texto del patrón</a:t>
            </a:r>
          </a:p>
        </p:txBody>
      </p:sp>
      <p:sp>
        <p:nvSpPr>
          <p:cNvPr id="5" name="4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Editar los estilos de texto del patrón</a:t>
            </a:r>
          </a:p>
        </p:txBody>
      </p:sp>
      <p:sp>
        <p:nvSpPr>
          <p:cNvPr id="5" name="4 Marcador de fecha"/>
          <p:cNvSpPr>
            <a:spLocks noGrp="1"/>
          </p:cNvSpPr>
          <p:nvPr>
            <p:ph type="dt" sz="half" idx="10"/>
          </p:nvPr>
        </p:nvSpPr>
        <p:spPr>
          <a:xfrm>
            <a:off x="164592" y="1170432"/>
            <a:ext cx="2523744" cy="201168"/>
          </a:xfrm>
        </p:spPr>
        <p:txBody>
          <a:bodyPr/>
          <a:lstStyle/>
          <a:p>
            <a:fld id="{6152D88B-6D07-43B7-8485-DEA5F345B471}" type="datetimeFigureOut">
              <a:rPr lang="es-ES" smtClean="0"/>
              <a:t>10/05/2018</a:t>
            </a:fld>
            <a:endParaRPr lang="es-E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ES"/>
          </a:p>
        </p:txBody>
      </p:sp>
      <p:sp>
        <p:nvSpPr>
          <p:cNvPr id="7" name="6 Marcador de número de diapositiva"/>
          <p:cNvSpPr>
            <a:spLocks noGrp="1"/>
          </p:cNvSpPr>
          <p:nvPr>
            <p:ph type="sldNum" sz="quarter" idx="12"/>
          </p:nvPr>
        </p:nvSpPr>
        <p:spPr>
          <a:xfrm>
            <a:off x="8339328" y="1170432"/>
            <a:ext cx="733864" cy="201168"/>
          </a:xfrm>
        </p:spPr>
        <p:txBody>
          <a:bodyPr/>
          <a:lstStyle/>
          <a:p>
            <a:fld id="{8A5686AD-1915-4ECB-8928-6016651CC8C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152D88B-6D07-43B7-8485-DEA5F345B471}" type="datetimeFigureOut">
              <a:rPr lang="es-ES" smtClean="0"/>
              <a:t>10/05/2018</a:t>
            </a:fld>
            <a:endParaRPr lang="es-E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ES"/>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A5686AD-1915-4ECB-8928-6016651CC8C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0A24944-DB11-43A4-B2C1-830C4EC3E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91159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A3713-A61A-4BB4-9305-EA2590C502F5}"/>
              </a:ext>
            </a:extLst>
          </p:cNvPr>
          <p:cNvSpPr>
            <a:spLocks noGrp="1"/>
          </p:cNvSpPr>
          <p:nvPr>
            <p:ph type="title"/>
          </p:nvPr>
        </p:nvSpPr>
        <p:spPr>
          <a:xfrm>
            <a:off x="1835696" y="-99392"/>
            <a:ext cx="8013192" cy="1636776"/>
          </a:xfrm>
        </p:spPr>
        <p:txBody>
          <a:bodyPr/>
          <a:lstStyle/>
          <a:p>
            <a:pPr eaLnBrk="1" fontAlgn="auto" hangingPunct="1">
              <a:spcAft>
                <a:spcPts val="0"/>
              </a:spcAft>
              <a:defRPr/>
            </a:pPr>
            <a:r>
              <a:rPr lang="es-ES" dirty="0">
                <a:solidFill>
                  <a:schemeClr val="accent1">
                    <a:satMod val="150000"/>
                  </a:schemeClr>
                </a:solidFill>
              </a:rPr>
              <a:t>¿QUÉ ES FIGTH KNIGHTS?</a:t>
            </a:r>
          </a:p>
        </p:txBody>
      </p:sp>
      <p:sp>
        <p:nvSpPr>
          <p:cNvPr id="9219" name="Marcador de texto 2">
            <a:extLst>
              <a:ext uri="{FF2B5EF4-FFF2-40B4-BE49-F238E27FC236}">
                <a16:creationId xmlns:a16="http://schemas.microsoft.com/office/drawing/2014/main" id="{88EE7F3C-62E2-441D-B423-363646A95CEE}"/>
              </a:ext>
            </a:extLst>
          </p:cNvPr>
          <p:cNvSpPr>
            <a:spLocks noGrp="1"/>
          </p:cNvSpPr>
          <p:nvPr>
            <p:ph type="body" idx="1"/>
          </p:nvPr>
        </p:nvSpPr>
        <p:spPr>
          <a:xfrm>
            <a:off x="468313" y="2743200"/>
            <a:ext cx="8021637" cy="3422650"/>
          </a:xfrm>
        </p:spPr>
        <p:txBody>
          <a:bodyPr/>
          <a:lstStyle/>
          <a:p>
            <a:pPr marL="457200" indent="-457200" eaLnBrk="1" hangingPunct="1">
              <a:buFont typeface="Arial" panose="020B0604020202020204" pitchFamily="34" charset="0"/>
              <a:buChar char="•"/>
            </a:pPr>
            <a:r>
              <a:rPr lang="es-ES" altLang="es-ES" sz="2800">
                <a:solidFill>
                  <a:schemeClr val="bg1"/>
                </a:solidFill>
                <a:latin typeface="Arial" panose="020B0604020202020204" pitchFamily="34" charset="0"/>
                <a:cs typeface="Arial" panose="020B0604020202020204" pitchFamily="34" charset="0"/>
              </a:rPr>
              <a:t>Juego de cartas de ambiente medieval multijugador</a:t>
            </a:r>
          </a:p>
          <a:p>
            <a:pPr marL="457200" indent="-457200" eaLnBrk="1" hangingPunct="1">
              <a:buFont typeface="Arial" panose="020B0604020202020204" pitchFamily="34" charset="0"/>
              <a:buChar char="•"/>
            </a:pPr>
            <a:r>
              <a:rPr lang="es-ES" altLang="es-ES" sz="2800">
                <a:solidFill>
                  <a:schemeClr val="bg1"/>
                </a:solidFill>
                <a:latin typeface="Arial" panose="020B0604020202020204" pitchFamily="34" charset="0"/>
                <a:cs typeface="Arial" panose="020B0604020202020204" pitchFamily="34" charset="0"/>
              </a:rPr>
              <a:t>5 cartas como maximo en la mano de cada jugador</a:t>
            </a:r>
          </a:p>
          <a:p>
            <a:pPr marL="457200" indent="-457200" eaLnBrk="1" hangingPunct="1">
              <a:buFont typeface="Arial" panose="020B0604020202020204" pitchFamily="34" charset="0"/>
              <a:buChar char="•"/>
            </a:pPr>
            <a:r>
              <a:rPr lang="es-ES" altLang="es-ES" sz="2800">
                <a:solidFill>
                  <a:schemeClr val="bg1"/>
                </a:solidFill>
                <a:latin typeface="Arial" panose="020B0604020202020204" pitchFamily="34" charset="0"/>
                <a:cs typeface="Arial" panose="020B0604020202020204" pitchFamily="34" charset="0"/>
              </a:rPr>
              <a:t>5 cartas como maximo en la mesa de cada jugador</a:t>
            </a:r>
          </a:p>
          <a:p>
            <a:pPr marL="457200" indent="-457200" eaLnBrk="1" hangingPunct="1">
              <a:buFont typeface="Arial" panose="020B0604020202020204" pitchFamily="34" charset="0"/>
              <a:buChar char="•"/>
            </a:pPr>
            <a:r>
              <a:rPr lang="es-ES" altLang="es-ES" sz="2800">
                <a:solidFill>
                  <a:schemeClr val="bg1"/>
                </a:solidFill>
                <a:latin typeface="Arial" panose="020B0604020202020204" pitchFamily="34" charset="0"/>
                <a:cs typeface="Arial" panose="020B0604020202020204" pitchFamily="34" charset="0"/>
              </a:rPr>
              <a:t>40 cartas repartidas entre los jugadores</a:t>
            </a:r>
          </a:p>
        </p:txBody>
      </p:sp>
      <p:pic>
        <p:nvPicPr>
          <p:cNvPr id="9220" name="Imagen 4">
            <a:extLst>
              <a:ext uri="{FF2B5EF4-FFF2-40B4-BE49-F238E27FC236}">
                <a16:creationId xmlns:a16="http://schemas.microsoft.com/office/drawing/2014/main" id="{54D81A49-BD0D-4D78-A78F-73994389FA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549275"/>
            <a:ext cx="1663700"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417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B3B8F-ADC2-4145-A008-9B35CE9F8C41}"/>
              </a:ext>
            </a:extLst>
          </p:cNvPr>
          <p:cNvSpPr>
            <a:spLocks noGrp="1"/>
          </p:cNvSpPr>
          <p:nvPr>
            <p:ph type="title"/>
          </p:nvPr>
        </p:nvSpPr>
        <p:spPr>
          <a:xfrm>
            <a:off x="1835696" y="-99392"/>
            <a:ext cx="8013192" cy="1636776"/>
          </a:xfrm>
        </p:spPr>
        <p:txBody>
          <a:bodyPr/>
          <a:lstStyle/>
          <a:p>
            <a:pPr eaLnBrk="1" fontAlgn="auto" hangingPunct="1">
              <a:spcAft>
                <a:spcPts val="0"/>
              </a:spcAft>
              <a:defRPr/>
            </a:pPr>
            <a:r>
              <a:rPr lang="es-ES" dirty="0">
                <a:solidFill>
                  <a:schemeClr val="accent1">
                    <a:satMod val="150000"/>
                  </a:schemeClr>
                </a:solidFill>
              </a:rPr>
              <a:t>Reglas Principales</a:t>
            </a:r>
          </a:p>
        </p:txBody>
      </p:sp>
      <p:sp>
        <p:nvSpPr>
          <p:cNvPr id="10243" name="Marcador de texto 2">
            <a:extLst>
              <a:ext uri="{FF2B5EF4-FFF2-40B4-BE49-F238E27FC236}">
                <a16:creationId xmlns:a16="http://schemas.microsoft.com/office/drawing/2014/main" id="{1593EAC8-73B9-4084-A0F8-F89D834946E5}"/>
              </a:ext>
            </a:extLst>
          </p:cNvPr>
          <p:cNvSpPr>
            <a:spLocks noGrp="1"/>
          </p:cNvSpPr>
          <p:nvPr>
            <p:ph type="body" idx="1"/>
          </p:nvPr>
        </p:nvSpPr>
        <p:spPr>
          <a:xfrm>
            <a:off x="468313" y="2743200"/>
            <a:ext cx="8021637" cy="3422650"/>
          </a:xfrm>
        </p:spPr>
        <p:txBody>
          <a:bodyPr/>
          <a:lstStyle/>
          <a:p>
            <a:pPr marL="457200" indent="-457200" eaLnBrk="1" hangingPunct="1">
              <a:buFont typeface="Arial" panose="020B0604020202020204" pitchFamily="34" charset="0"/>
              <a:buChar char="•"/>
            </a:pPr>
            <a:r>
              <a:rPr lang="es-ES" altLang="es-ES" sz="2800">
                <a:solidFill>
                  <a:schemeClr val="bg1"/>
                </a:solidFill>
                <a:latin typeface="Arial" panose="020B0604020202020204" pitchFamily="34" charset="0"/>
                <a:cs typeface="Arial" panose="020B0604020202020204" pitchFamily="34" charset="0"/>
              </a:rPr>
              <a:t>Se sortea el primer turno y los jugadores reciben sus cartas</a:t>
            </a:r>
          </a:p>
          <a:p>
            <a:pPr marL="457200" indent="-457200" eaLnBrk="1" hangingPunct="1">
              <a:buFont typeface="Arial" panose="020B0604020202020204" pitchFamily="34" charset="0"/>
              <a:buChar char="•"/>
            </a:pPr>
            <a:r>
              <a:rPr lang="es-ES" altLang="es-ES" sz="2800">
                <a:solidFill>
                  <a:schemeClr val="bg1"/>
                </a:solidFill>
                <a:latin typeface="Arial" panose="020B0604020202020204" pitchFamily="34" charset="0"/>
                <a:cs typeface="Arial" panose="020B0604020202020204" pitchFamily="34" charset="0"/>
              </a:rPr>
              <a:t>Tipos de Cartas: Minion y Spell</a:t>
            </a:r>
          </a:p>
          <a:p>
            <a:pPr marL="457200" indent="-457200" eaLnBrk="1" hangingPunct="1">
              <a:buFont typeface="Arial" panose="020B0604020202020204" pitchFamily="34" charset="0"/>
              <a:buChar char="•"/>
            </a:pPr>
            <a:r>
              <a:rPr lang="es-ES" altLang="es-ES" sz="2800">
                <a:solidFill>
                  <a:schemeClr val="bg1"/>
                </a:solidFill>
                <a:latin typeface="Arial" panose="020B0604020202020204" pitchFamily="34" charset="0"/>
                <a:cs typeface="Arial" panose="020B0604020202020204" pitchFamily="34" charset="0"/>
              </a:rPr>
              <a:t>El juego acaba cuando uno de los dos jugadores tiene su vida a 0</a:t>
            </a:r>
          </a:p>
          <a:p>
            <a:pPr marL="457200" indent="-457200" eaLnBrk="1" hangingPunct="1">
              <a:buFont typeface="Arial" panose="020B0604020202020204" pitchFamily="34" charset="0"/>
              <a:buChar char="•"/>
            </a:pPr>
            <a:r>
              <a:rPr lang="es-ES" altLang="es-ES" sz="2800">
                <a:solidFill>
                  <a:schemeClr val="bg1"/>
                </a:solidFill>
                <a:latin typeface="Arial" panose="020B0604020202020204" pitchFamily="34" charset="0"/>
                <a:cs typeface="Arial" panose="020B0604020202020204" pitchFamily="34" charset="0"/>
              </a:rPr>
              <a:t>Si un jugador se queda sin cartas, su vida disminuirá en 1 en cada turno</a:t>
            </a:r>
          </a:p>
          <a:p>
            <a:pPr marL="457200" indent="-457200" eaLnBrk="1" hangingPunct="1">
              <a:buFont typeface="Arial" panose="020B0604020202020204" pitchFamily="34" charset="0"/>
              <a:buChar char="•"/>
            </a:pPr>
            <a:endParaRPr lang="es-ES" altLang="es-ES" sz="4000">
              <a:solidFill>
                <a:schemeClr val="bg1"/>
              </a:solidFill>
              <a:latin typeface="Arial" panose="020B0604020202020204" pitchFamily="34" charset="0"/>
              <a:cs typeface="Arial" panose="020B0604020202020204" pitchFamily="34" charset="0"/>
            </a:endParaRPr>
          </a:p>
        </p:txBody>
      </p:sp>
      <p:pic>
        <p:nvPicPr>
          <p:cNvPr id="10244" name="Imagen 4">
            <a:extLst>
              <a:ext uri="{FF2B5EF4-FFF2-40B4-BE49-F238E27FC236}">
                <a16:creationId xmlns:a16="http://schemas.microsoft.com/office/drawing/2014/main" id="{E37F8144-D46F-4675-9F32-0B606466F9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549275"/>
            <a:ext cx="1663700"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735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17FAF75-D3B1-4159-B51F-8DFDF2D68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629000"/>
            <a:ext cx="1447619" cy="1600000"/>
          </a:xfrm>
          <a:prstGeom prst="rect">
            <a:avLst/>
          </a:prstGeom>
        </p:spPr>
      </p:pic>
      <p:sp>
        <p:nvSpPr>
          <p:cNvPr id="10" name="Título 1">
            <a:extLst>
              <a:ext uri="{FF2B5EF4-FFF2-40B4-BE49-F238E27FC236}">
                <a16:creationId xmlns:a16="http://schemas.microsoft.com/office/drawing/2014/main" id="{170F479A-7821-4A85-B390-A291B64AE983}"/>
              </a:ext>
            </a:extLst>
          </p:cNvPr>
          <p:cNvSpPr txBox="1">
            <a:spLocks/>
          </p:cNvSpPr>
          <p:nvPr/>
        </p:nvSpPr>
        <p:spPr>
          <a:xfrm>
            <a:off x="2339752" y="2708920"/>
            <a:ext cx="8013192" cy="864096"/>
          </a:xfrm>
          <a:prstGeom prst="rect">
            <a:avLst/>
          </a:prstGeom>
        </p:spPr>
        <p:txBody>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s-ES" dirty="0"/>
              <a:t>¿CUÁL ES EL CAMPO DE </a:t>
            </a:r>
          </a:p>
          <a:p>
            <a:r>
              <a:rPr lang="es-ES" dirty="0"/>
              <a:t>BATALLA?</a:t>
            </a:r>
          </a:p>
        </p:txBody>
      </p:sp>
    </p:spTree>
    <p:extLst>
      <p:ext uri="{BB962C8B-B14F-4D97-AF65-F5344CB8AC3E}">
        <p14:creationId xmlns:p14="http://schemas.microsoft.com/office/powerpoint/2010/main" val="191768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AA07ADF-4857-4EE2-92DD-A65EC160C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029200"/>
          </a:xfrm>
          <a:prstGeom prst="rect">
            <a:avLst/>
          </a:prstGeom>
        </p:spPr>
      </p:pic>
    </p:spTree>
    <p:extLst>
      <p:ext uri="{BB962C8B-B14F-4D97-AF65-F5344CB8AC3E}">
        <p14:creationId xmlns:p14="http://schemas.microsoft.com/office/powerpoint/2010/main" val="243038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4992C21-3E41-4ED1-B27C-3D01C37BD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420888"/>
            <a:ext cx="2304256" cy="2532777"/>
          </a:xfrm>
          <a:prstGeom prst="rect">
            <a:avLst/>
          </a:prstGeom>
        </p:spPr>
      </p:pic>
      <p:sp>
        <p:nvSpPr>
          <p:cNvPr id="4" name="Título 1">
            <a:extLst>
              <a:ext uri="{FF2B5EF4-FFF2-40B4-BE49-F238E27FC236}">
                <a16:creationId xmlns:a16="http://schemas.microsoft.com/office/drawing/2014/main" id="{368A3A4C-E7AF-45B5-B41E-6941B367BC3E}"/>
              </a:ext>
            </a:extLst>
          </p:cNvPr>
          <p:cNvSpPr txBox="1">
            <a:spLocks/>
          </p:cNvSpPr>
          <p:nvPr/>
        </p:nvSpPr>
        <p:spPr>
          <a:xfrm>
            <a:off x="3346579" y="2276872"/>
            <a:ext cx="8013192" cy="864096"/>
          </a:xfrm>
          <a:prstGeom prst="rect">
            <a:avLst/>
          </a:prstGeom>
        </p:spPr>
        <p:txBody>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s-ES" sz="5400" dirty="0"/>
              <a:t>¿Y LAS CARTAS?</a:t>
            </a:r>
          </a:p>
        </p:txBody>
      </p:sp>
    </p:spTree>
    <p:extLst>
      <p:ext uri="{BB962C8B-B14F-4D97-AF65-F5344CB8AC3E}">
        <p14:creationId xmlns:p14="http://schemas.microsoft.com/office/powerpoint/2010/main" val="274999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15A73-4BE1-447E-885E-F6EF0BBC797F}"/>
              </a:ext>
            </a:extLst>
          </p:cNvPr>
          <p:cNvSpPr>
            <a:spLocks noGrp="1"/>
          </p:cNvSpPr>
          <p:nvPr>
            <p:ph type="ctrTitle"/>
          </p:nvPr>
        </p:nvSpPr>
        <p:spPr>
          <a:xfrm>
            <a:off x="611560" y="5517232"/>
            <a:ext cx="8077200" cy="1673352"/>
          </a:xfrm>
        </p:spPr>
        <p:txBody>
          <a:bodyPr/>
          <a:lstStyle/>
          <a:p>
            <a:r>
              <a:rPr lang="es-ES"/>
              <a:t>Y MUCHAS MÁS</a:t>
            </a:r>
            <a:endParaRPr lang="es-ES" dirty="0"/>
          </a:p>
        </p:txBody>
      </p:sp>
      <p:pic>
        <p:nvPicPr>
          <p:cNvPr id="23" name="Imagen 22">
            <a:extLst>
              <a:ext uri="{FF2B5EF4-FFF2-40B4-BE49-F238E27FC236}">
                <a16:creationId xmlns:a16="http://schemas.microsoft.com/office/drawing/2014/main" id="{71A8B83F-D8E5-4BAD-A116-3670D58D6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59" y="891112"/>
            <a:ext cx="2039484" cy="2996952"/>
          </a:xfrm>
          <a:prstGeom prst="rect">
            <a:avLst/>
          </a:prstGeom>
        </p:spPr>
      </p:pic>
      <p:pic>
        <p:nvPicPr>
          <p:cNvPr id="25" name="Imagen 24">
            <a:extLst>
              <a:ext uri="{FF2B5EF4-FFF2-40B4-BE49-F238E27FC236}">
                <a16:creationId xmlns:a16="http://schemas.microsoft.com/office/drawing/2014/main" id="{4DBD9B89-03EE-437C-AE24-1688DB3DC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554" y="891112"/>
            <a:ext cx="2039484" cy="2996952"/>
          </a:xfrm>
          <a:prstGeom prst="rect">
            <a:avLst/>
          </a:prstGeom>
        </p:spPr>
      </p:pic>
      <p:pic>
        <p:nvPicPr>
          <p:cNvPr id="27" name="Imagen 26">
            <a:extLst>
              <a:ext uri="{FF2B5EF4-FFF2-40B4-BE49-F238E27FC236}">
                <a16:creationId xmlns:a16="http://schemas.microsoft.com/office/drawing/2014/main" id="{95A93A30-1E5A-40A9-9DD9-7DE4631CA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6720" y="891112"/>
            <a:ext cx="2039484" cy="2996952"/>
          </a:xfrm>
          <a:prstGeom prst="rect">
            <a:avLst/>
          </a:prstGeom>
        </p:spPr>
      </p:pic>
      <p:pic>
        <p:nvPicPr>
          <p:cNvPr id="29" name="Imagen 28">
            <a:extLst>
              <a:ext uri="{FF2B5EF4-FFF2-40B4-BE49-F238E27FC236}">
                <a16:creationId xmlns:a16="http://schemas.microsoft.com/office/drawing/2014/main" id="{77772017-4366-48B2-A946-9B2075BF7D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0886" y="891112"/>
            <a:ext cx="2039484" cy="2996952"/>
          </a:xfrm>
          <a:prstGeom prst="rect">
            <a:avLst/>
          </a:prstGeom>
        </p:spPr>
      </p:pic>
    </p:spTree>
    <p:extLst>
      <p:ext uri="{BB962C8B-B14F-4D97-AF65-F5344CB8AC3E}">
        <p14:creationId xmlns:p14="http://schemas.microsoft.com/office/powerpoint/2010/main" val="39033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03A1651-1E17-4616-9AF8-08ECB5BA0560}"/>
              </a:ext>
            </a:extLst>
          </p:cNvPr>
          <p:cNvSpPr>
            <a:spLocks noGrp="1"/>
          </p:cNvSpPr>
          <p:nvPr>
            <p:ph type="title"/>
          </p:nvPr>
        </p:nvSpPr>
        <p:spPr>
          <a:xfrm>
            <a:off x="1638630" y="1340768"/>
            <a:ext cx="7668344" cy="1008112"/>
          </a:xfrm>
        </p:spPr>
        <p:txBody>
          <a:bodyPr>
            <a:noAutofit/>
          </a:bodyPr>
          <a:lstStyle/>
          <a:p>
            <a:r>
              <a:rPr lang="es-ES" sz="3600" dirty="0"/>
              <a:t>¿CUÁNTAS CARTAS PUEDEN ESTAR LUCHANDO POR CADA JUGADOR?</a:t>
            </a:r>
          </a:p>
        </p:txBody>
      </p:sp>
      <p:pic>
        <p:nvPicPr>
          <p:cNvPr id="9" name="Imagen 8">
            <a:extLst>
              <a:ext uri="{FF2B5EF4-FFF2-40B4-BE49-F238E27FC236}">
                <a16:creationId xmlns:a16="http://schemas.microsoft.com/office/drawing/2014/main" id="{BD7D3B8E-3D47-4DD7-A1DE-CBDBB682B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08720"/>
            <a:ext cx="1485580" cy="1296144"/>
          </a:xfrm>
          <a:prstGeom prst="rect">
            <a:avLst/>
          </a:prstGeom>
        </p:spPr>
      </p:pic>
      <p:sp>
        <p:nvSpPr>
          <p:cNvPr id="12" name="Marcador de texto 2">
            <a:extLst>
              <a:ext uri="{FF2B5EF4-FFF2-40B4-BE49-F238E27FC236}">
                <a16:creationId xmlns:a16="http://schemas.microsoft.com/office/drawing/2014/main" id="{9F3635E2-B2B9-4F6A-9EAB-8EE5D7E8BBD8}"/>
              </a:ext>
            </a:extLst>
          </p:cNvPr>
          <p:cNvSpPr>
            <a:spLocks noGrp="1"/>
          </p:cNvSpPr>
          <p:nvPr>
            <p:ph type="body" idx="1"/>
          </p:nvPr>
        </p:nvSpPr>
        <p:spPr>
          <a:xfrm>
            <a:off x="683568" y="3645024"/>
            <a:ext cx="8022336" cy="2016224"/>
          </a:xfrm>
        </p:spPr>
        <p:txBody>
          <a:bodyPr>
            <a:normAutofit lnSpcReduction="10000"/>
          </a:bodyPr>
          <a:lstStyle/>
          <a:p>
            <a:r>
              <a:rPr lang="es-ES" sz="2800" dirty="0"/>
              <a:t>Cada jugador puede tirar hasta un máximo de cinco cartas que estarán desplegadas por el campo de batalla, es decir, en el campo de lucha habrán un total de diez cartas que pelearan por la victoria de cada jugador.</a:t>
            </a:r>
          </a:p>
          <a:p>
            <a:endParaRPr lang="es-ES" dirty="0"/>
          </a:p>
          <a:p>
            <a:endParaRPr lang="es-ES" dirty="0"/>
          </a:p>
        </p:txBody>
      </p:sp>
    </p:spTree>
    <p:extLst>
      <p:ext uri="{BB962C8B-B14F-4D97-AF65-F5344CB8AC3E}">
        <p14:creationId xmlns:p14="http://schemas.microsoft.com/office/powerpoint/2010/main" val="135837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C90F6B-FBA8-41B1-A0E7-DC4719544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5029200"/>
          </a:xfrm>
          <a:prstGeom prst="rect">
            <a:avLst/>
          </a:prstGeom>
        </p:spPr>
      </p:pic>
    </p:spTree>
    <p:extLst>
      <p:ext uri="{BB962C8B-B14F-4D97-AF65-F5344CB8AC3E}">
        <p14:creationId xmlns:p14="http://schemas.microsoft.com/office/powerpoint/2010/main" val="2303315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68D2B73-9116-4F49-83A6-AC807996DC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negros</Template>
  <TotalTime>17</TotalTime>
  <Words>68</Words>
  <Application>Microsoft Office PowerPoint</Application>
  <PresentationFormat>Presentación en pantalla (4:3)</PresentationFormat>
  <Paragraphs>6</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Módulo</vt:lpstr>
      <vt:lpstr>Presentación de PowerPoint</vt:lpstr>
      <vt:lpstr>¿QUÉ ES FIGTH KNIGHTS?</vt:lpstr>
      <vt:lpstr>Reglas Principales</vt:lpstr>
      <vt:lpstr>Presentación de PowerPoint</vt:lpstr>
      <vt:lpstr>Presentación de PowerPoint</vt:lpstr>
      <vt:lpstr>Presentación de PowerPoint</vt:lpstr>
      <vt:lpstr>Y MUCHAS MÁS</vt:lpstr>
      <vt:lpstr>¿CUÁNTAS CARTAS PUEDEN ESTAR LUCHANDO POR CADA JUGADOR?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alexis elias</dc:creator>
  <cp:keywords/>
  <cp:lastModifiedBy>pedro alexis elias</cp:lastModifiedBy>
  <cp:revision>3</cp:revision>
  <dcterms:created xsi:type="dcterms:W3CDTF">2018-05-09T18:14:30Z</dcterms:created>
  <dcterms:modified xsi:type="dcterms:W3CDTF">2018-05-10T12:57:54Z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TC018958449991</vt:lpwstr>
  </property>
</Properties>
</file>