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2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150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D88B-6D07-43B7-8485-DEA5F345B471}" type="datetimeFigureOut">
              <a:rPr lang="es-ES" smtClean="0"/>
              <a:t>09/05/2018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86AD-1915-4ECB-8928-6016651CC8C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Editar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D88B-6D07-43B7-8485-DEA5F345B471}" type="datetimeFigureOut">
              <a:rPr lang="es-ES" smtClean="0"/>
              <a:t>09/05/2018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86AD-1915-4ECB-8928-6016651CC8C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Editar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D88B-6D07-43B7-8485-DEA5F345B471}" type="datetimeFigureOut">
              <a:rPr lang="es-ES" smtClean="0"/>
              <a:t>09/05/2018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86AD-1915-4ECB-8928-6016651CC8C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Editar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D88B-6D07-43B7-8485-DEA5F345B471}" type="datetimeFigureOut">
              <a:rPr lang="es-ES" smtClean="0"/>
              <a:t>09/05/2018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86AD-1915-4ECB-8928-6016651CC8C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/>
              <a:t>Editar los estilos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D88B-6D07-43B7-8485-DEA5F345B471}" type="datetimeFigureOut">
              <a:rPr lang="es-ES" smtClean="0"/>
              <a:t>09/05/2018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86AD-1915-4ECB-8928-6016651CC8C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/>
              <a:t>Editar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/>
              <a:t>Editar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D88B-6D07-43B7-8485-DEA5F345B471}" type="datetimeFigureOut">
              <a:rPr lang="es-ES" smtClean="0"/>
              <a:t>09/05/2018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86AD-1915-4ECB-8928-6016651CC8C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/>
              <a:t>Editar los estilos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/>
              <a:t>Editar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/>
              <a:t>Editar los estilos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/>
              <a:t>Editar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D88B-6D07-43B7-8485-DEA5F345B471}" type="datetimeFigureOut">
              <a:rPr lang="es-ES" smtClean="0"/>
              <a:t>09/05/2018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86AD-1915-4ECB-8928-6016651CC8C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D88B-6D07-43B7-8485-DEA5F345B471}" type="datetimeFigureOut">
              <a:rPr lang="es-ES" smtClean="0"/>
              <a:t>09/05/2018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86AD-1915-4ECB-8928-6016651CC8C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D88B-6D07-43B7-8485-DEA5F345B471}" type="datetimeFigureOut">
              <a:rPr lang="es-ES" smtClean="0"/>
              <a:t>09/05/2018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86AD-1915-4ECB-8928-6016651CC8C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/>
              <a:t>Editar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/>
              <a:t>Editar los estilos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D88B-6D07-43B7-8485-DEA5F345B471}" type="datetimeFigureOut">
              <a:rPr lang="es-ES" smtClean="0"/>
              <a:t>09/05/2018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86AD-1915-4ECB-8928-6016651CC8CC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/>
              <a:t>Editar los estilos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152D88B-6D07-43B7-8485-DEA5F345B471}" type="datetimeFigureOut">
              <a:rPr lang="es-ES" smtClean="0"/>
              <a:t>09/05/2018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A5686AD-1915-4ECB-8928-6016651CC8C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152D88B-6D07-43B7-8485-DEA5F345B471}" type="datetimeFigureOut">
              <a:rPr lang="es-ES" smtClean="0"/>
              <a:t>09/05/2018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A5686AD-1915-4ECB-8928-6016651CC8C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E29EF87-D259-415A-BEDF-1A99BDF4C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"/>
            <a:ext cx="9134922" cy="513839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46DD332-C28D-4197-B288-202D69040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86" y="5145252"/>
            <a:ext cx="1663492" cy="17650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FECB4E-54A7-43B9-BA98-12D156B75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696" y="-99392"/>
            <a:ext cx="8013192" cy="1636776"/>
          </a:xfrm>
        </p:spPr>
        <p:txBody>
          <a:bodyPr/>
          <a:lstStyle/>
          <a:p>
            <a:r>
              <a:rPr lang="es-ES" dirty="0"/>
              <a:t>¿QUÉ ES FIGTH KNIGHTS?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10DAEB-496E-43EC-AE5F-277080B12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2743200"/>
            <a:ext cx="8022336" cy="685800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6A667C-A797-41AB-BE02-E7BB04D6D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9" y="548680"/>
            <a:ext cx="1663492" cy="17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92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68D2B73-9116-4F49-83A6-AC807996DC5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negros</Template>
  <TotalTime>7</TotalTime>
  <Words>6</Words>
  <Application>Microsoft Office PowerPoint</Application>
  <PresentationFormat>Presentación en pantalla (4:3)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Corbel</vt:lpstr>
      <vt:lpstr>Wingdings</vt:lpstr>
      <vt:lpstr>Wingdings 2</vt:lpstr>
      <vt:lpstr>Wingdings 3</vt:lpstr>
      <vt:lpstr>Módulo</vt:lpstr>
      <vt:lpstr>Presentación de PowerPoint</vt:lpstr>
      <vt:lpstr>¿QUÉ ES FIGTH KNIGHTS?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 alexis elias</dc:creator>
  <cp:keywords/>
  <cp:lastModifiedBy>pedro alexis elias</cp:lastModifiedBy>
  <cp:revision>1</cp:revision>
  <dcterms:created xsi:type="dcterms:W3CDTF">2018-05-09T18:14:30Z</dcterms:created>
  <dcterms:modified xsi:type="dcterms:W3CDTF">2018-05-09T18:21:35Z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TC018958449991</vt:lpwstr>
  </property>
</Properties>
</file>