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560" y="7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9976" y="873948"/>
            <a:ext cx="5670960" cy="8097223"/>
          </a:xfrm>
          <a:prstGeom prst="rect">
            <a:avLst/>
          </a:prstGeom>
        </p:spPr>
        <p:txBody>
          <a:bodyPr lIns="99569" tIns="49785" rIns="99569" bIns="49785"/>
          <a:lstStyle>
            <a:lvl1pPr algn="just">
              <a:defRPr sz="1300" baseline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9053513"/>
            <a:ext cx="7561263" cy="71437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sp>
        <p:nvSpPr>
          <p:cNvPr id="1027" name="7 CuadroTexto"/>
          <p:cNvSpPr txBox="1">
            <a:spLocks noChangeArrowheads="1"/>
          </p:cNvSpPr>
          <p:nvPr userDrawn="1"/>
        </p:nvSpPr>
        <p:spPr bwMode="auto">
          <a:xfrm>
            <a:off x="5186363" y="374650"/>
            <a:ext cx="1930400" cy="37782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Resumen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/Abstract</a:t>
            </a:r>
          </a:p>
        </p:txBody>
      </p:sp>
      <p:sp>
        <p:nvSpPr>
          <p:cNvPr id="9" name="1 Título"/>
          <p:cNvSpPr txBox="1">
            <a:spLocks/>
          </p:cNvSpPr>
          <p:nvPr userDrawn="1"/>
        </p:nvSpPr>
        <p:spPr bwMode="auto">
          <a:xfrm>
            <a:off x="-27" y="0"/>
            <a:ext cx="1811539" cy="1069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           UNIVERSIDAD DE ALMERÍA</a:t>
            </a:r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EADA"/>
              </a:clrFrom>
              <a:clrTo>
                <a:srgbClr val="FDEADA">
                  <a:alpha val="0"/>
                </a:srgbClr>
              </a:clrTo>
            </a:clrChange>
          </a:blip>
          <a:srcRect l="11165" t="17279" r="5096" b="18382"/>
          <a:stretch>
            <a:fillRect/>
          </a:stretch>
        </p:blipFill>
        <p:spPr bwMode="auto">
          <a:xfrm>
            <a:off x="134938" y="8948738"/>
            <a:ext cx="158750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10 CuadroTexto"/>
          <p:cNvSpPr txBox="1">
            <a:spLocks noChangeArrowheads="1"/>
          </p:cNvSpPr>
          <p:nvPr userDrawn="1"/>
        </p:nvSpPr>
        <p:spPr bwMode="auto">
          <a:xfrm>
            <a:off x="2413000" y="10315575"/>
            <a:ext cx="4373563" cy="34607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latin typeface="Calibri" panose="020F0502020204030204" pitchFamily="34" charset="0"/>
              </a:rPr>
              <a:t>GRADO EN INGENIERÍA INFORMÁTICA, 2018/2019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0238" y="874713"/>
            <a:ext cx="5553075" cy="7927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vruiz vruiz</cp:lastModifiedBy>
  <cp:revision>9</cp:revision>
  <dcterms:created xsi:type="dcterms:W3CDTF">2009-08-09T17:21:40Z</dcterms:created>
  <dcterms:modified xsi:type="dcterms:W3CDTF">2019-11-09T17:00:47Z</dcterms:modified>
</cp:coreProperties>
</file>