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>
      <p:cViewPr varScale="1">
        <p:scale>
          <a:sx n="41" d="100"/>
          <a:sy n="41" d="100"/>
        </p:scale>
        <p:origin x="2694" y="72"/>
      </p:cViewPr>
      <p:guideLst>
        <p:guide orient="horz" pos="33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23D1-288D-45C3-8546-E6A34CDFBB26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6845-83EA-4FFF-8FC3-C4E80FA3852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7050CA-77A4-4C98-8292-F51EE0EE8FE6}" type="datetimeFigureOut">
              <a:rPr lang="es-ES"/>
              <a:pPr>
                <a:defRPr/>
              </a:pPr>
              <a:t>09/11/2019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1143000"/>
            <a:ext cx="26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8740F8-2C98-4C14-A5AF-5F6AD5E00F5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410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B15407-81DA-4AEE-B684-940AA02F42DA}" type="slidenum">
              <a:rPr lang="es-ES" altLang="es-ES" smtClean="0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 userDrawn="1"/>
        </p:nvSpPr>
        <p:spPr>
          <a:xfrm rot="5400000">
            <a:off x="118762" y="9735638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 rot="5400000">
            <a:off x="77813" y="9013301"/>
            <a:ext cx="758771" cy="914401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CTFG</a:t>
            </a:r>
          </a:p>
        </p:txBody>
      </p:sp>
      <p:pic>
        <p:nvPicPr>
          <p:cNvPr id="1028" name="Picture 13" descr="http://www.ual.es/GruposInv/myco-ual/imagen/escudo.gif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68263" y="185738"/>
            <a:ext cx="827087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Título"/>
          <p:cNvSpPr txBox="1">
            <a:spLocks/>
          </p:cNvSpPr>
          <p:nvPr userDrawn="1"/>
        </p:nvSpPr>
        <p:spPr>
          <a:xfrm rot="5400000">
            <a:off x="118360" y="939449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ESI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 txBox="1">
            <a:spLocks/>
          </p:cNvSpPr>
          <p:nvPr/>
        </p:nvSpPr>
        <p:spPr bwMode="auto">
          <a:xfrm rot="-5400000">
            <a:off x="-3132931" y="5063332"/>
            <a:ext cx="7175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69" tIns="49785" rIns="99569" bIns="49785" anchor="ctr"/>
          <a:lstStyle/>
          <a:p>
            <a:pPr algn="ctr"/>
            <a:endParaRPr lang="es-ES" altLang="es-ES" sz="2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51</cp:revision>
  <dcterms:created xsi:type="dcterms:W3CDTF">2009-08-08T14:05:54Z</dcterms:created>
  <dcterms:modified xsi:type="dcterms:W3CDTF">2019-11-09T16:59:35Z</dcterms:modified>
</cp:coreProperties>
</file>