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60" y="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8947150"/>
            <a:ext cx="7561263" cy="71438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pic>
        <p:nvPicPr>
          <p:cNvPr id="8" name="Picture 2" descr="C:\Users\Jorge\Documents\Mis cosas\00 Proyecto\Presentacion\CIV\escudo_NB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48414"/>
          <a:stretch>
            <a:fillRect/>
          </a:stretch>
        </p:blipFill>
        <p:spPr bwMode="auto">
          <a:xfrm>
            <a:off x="4568269" y="4189954"/>
            <a:ext cx="2992994" cy="5562916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0" y="0"/>
            <a:ext cx="1811539" cy="10693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es-ES" sz="5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Grado en Ingeniería Informática</a:t>
            </a:r>
          </a:p>
        </p:txBody>
      </p:sp>
      <p:sp>
        <p:nvSpPr>
          <p:cNvPr id="1029" name="9 CuadroTexto"/>
          <p:cNvSpPr txBox="1">
            <a:spLocks noChangeArrowheads="1"/>
          </p:cNvSpPr>
          <p:nvPr userDrawn="1"/>
        </p:nvSpPr>
        <p:spPr bwMode="auto">
          <a:xfrm>
            <a:off x="1811338" y="1395413"/>
            <a:ext cx="5749925" cy="115728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50"/>
              </a:spcAft>
              <a:defRPr/>
            </a:pPr>
            <a:r>
              <a:rPr lang="es-ES" sz="3100" dirty="0">
                <a:latin typeface="Georgia" pitchFamily="18" charset="0"/>
              </a:rPr>
              <a:t>UNIVERSIDAD DE ALMERIA</a:t>
            </a:r>
          </a:p>
          <a:p>
            <a:pPr algn="ctr" eaLnBrk="1" hangingPunct="1">
              <a:spcAft>
                <a:spcPts val="650"/>
              </a:spcAft>
              <a:defRPr/>
            </a:pPr>
            <a:endParaRPr lang="es-ES" sz="600" dirty="0">
              <a:latin typeface="Georgia" pitchFamily="18" charset="0"/>
            </a:endParaRPr>
          </a:p>
          <a:p>
            <a:pPr algn="ctr" eaLnBrk="1" hangingPunct="1">
              <a:spcAft>
                <a:spcPts val="650"/>
              </a:spcAft>
              <a:defRPr/>
            </a:pPr>
            <a:r>
              <a:rPr lang="es-ES" sz="2000" dirty="0">
                <a:latin typeface="Georgia" pitchFamily="18" charset="0"/>
              </a:rPr>
              <a:t>ESCUELA SUPERIOR DE INGENIERÍA</a:t>
            </a:r>
          </a:p>
        </p:txBody>
      </p:sp>
      <p:sp>
        <p:nvSpPr>
          <p:cNvPr id="1030" name="2 Subtítulo"/>
          <p:cNvSpPr txBox="1">
            <a:spLocks/>
          </p:cNvSpPr>
          <p:nvPr userDrawn="1"/>
        </p:nvSpPr>
        <p:spPr bwMode="auto">
          <a:xfrm>
            <a:off x="1338263" y="0"/>
            <a:ext cx="5294312" cy="796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9569" tIns="49785" rIns="99569" bIns="49785" anchor="ctr"/>
          <a:lstStyle>
            <a:lvl1pPr marL="373063" indent="-3730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79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051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623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9525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ES" sz="3300">
                <a:solidFill>
                  <a:schemeClr val="bg1"/>
                </a:solidFill>
                <a:latin typeface="Georgia" panose="02040502050405020303" pitchFamily="18" charset="0"/>
              </a:rPr>
              <a:t>TRABAJO FIN DE GRADO</a:t>
            </a:r>
          </a:p>
        </p:txBody>
      </p:sp>
      <p:sp>
        <p:nvSpPr>
          <p:cNvPr id="1031" name="17 CuadroTexto"/>
          <p:cNvSpPr txBox="1">
            <a:spLocks noChangeArrowheads="1"/>
          </p:cNvSpPr>
          <p:nvPr userDrawn="1"/>
        </p:nvSpPr>
        <p:spPr bwMode="auto">
          <a:xfrm>
            <a:off x="1811338" y="8231188"/>
            <a:ext cx="5749925" cy="438150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50"/>
              </a:spcAft>
              <a:defRPr/>
            </a:pP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Curso 2018/2019</a:t>
            </a:r>
            <a:endParaRPr lang="es-ES" sz="2200" b="1" dirty="0">
              <a:solidFill>
                <a:srgbClr val="632523"/>
              </a:solidFill>
              <a:latin typeface="Georgia" pitchFamily="18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 userDrawn="1"/>
        </p:nvSpPr>
        <p:spPr bwMode="auto">
          <a:xfrm>
            <a:off x="0" y="0"/>
            <a:ext cx="201613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>
              <a:latin typeface="Calibri" panose="020F0502020204030204" pitchFamily="34" charset="0"/>
            </a:endParaRPr>
          </a:p>
        </p:txBody>
      </p:sp>
      <p:sp>
        <p:nvSpPr>
          <p:cNvPr id="1033" name="20 CuadroTexto"/>
          <p:cNvSpPr txBox="1">
            <a:spLocks noChangeArrowheads="1"/>
          </p:cNvSpPr>
          <p:nvPr userDrawn="1"/>
        </p:nvSpPr>
        <p:spPr bwMode="auto">
          <a:xfrm>
            <a:off x="1811338" y="8967788"/>
            <a:ext cx="5749925" cy="439097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Alumno/a</a:t>
            </a:r>
            <a:r>
              <a:rPr lang="es-ES" sz="2200" b="1" dirty="0">
                <a:solidFill>
                  <a:srgbClr val="632523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1034" name="22 CuadroTexto"/>
          <p:cNvSpPr txBox="1">
            <a:spLocks noChangeArrowheads="1"/>
          </p:cNvSpPr>
          <p:nvPr userDrawn="1"/>
        </p:nvSpPr>
        <p:spPr bwMode="auto">
          <a:xfrm>
            <a:off x="1851025" y="9736138"/>
            <a:ext cx="5638800" cy="362152"/>
          </a:xfrm>
          <a:prstGeom prst="rect">
            <a:avLst/>
          </a:prstGeom>
          <a:noFill/>
          <a:ln>
            <a:noFill/>
          </a:ln>
        </p:spPr>
        <p:txBody>
          <a:bodyPr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Aft>
                <a:spcPts val="300"/>
              </a:spcAft>
              <a:defRPr/>
            </a:pPr>
            <a:r>
              <a:rPr lang="es-ES" sz="1700" b="1" dirty="0">
                <a:solidFill>
                  <a:srgbClr val="632523"/>
                </a:solidFill>
                <a:latin typeface="Georgia" pitchFamily="18" charset="0"/>
              </a:rPr>
              <a:t>Director/es:</a:t>
            </a:r>
          </a:p>
        </p:txBody>
      </p:sp>
      <p:pic>
        <p:nvPicPr>
          <p:cNvPr id="1035" name="Picture 2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-36513" y="-52388"/>
            <a:ext cx="1109663" cy="84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811338" y="3109913"/>
            <a:ext cx="5749925" cy="3172891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922463" y="10027220"/>
            <a:ext cx="5592762" cy="623763"/>
          </a:xfrm>
          <a:prstGeom prst="rect">
            <a:avLst/>
          </a:prstGeom>
          <a:noFill/>
        </p:spPr>
        <p:txBody>
          <a:bodyPr wrap="square" lIns="99569" tIns="49785" rIns="99569" bIns="49785">
            <a:spAutoFit/>
          </a:bodyPr>
          <a:lstStyle/>
          <a:p>
            <a:pPr algn="r" eaLnBrk="1" hangingPunct="1">
              <a:defRPr/>
            </a:pPr>
            <a:endParaRPr lang="es-ES" sz="17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  <a:p>
            <a:pPr algn="r" eaLnBrk="1" hangingPunct="1">
              <a:defRPr/>
            </a:pPr>
            <a:endParaRPr lang="es-ES" sz="1700" dirty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44</cp:revision>
  <dcterms:created xsi:type="dcterms:W3CDTF">2009-08-08T14:05:54Z</dcterms:created>
  <dcterms:modified xsi:type="dcterms:W3CDTF">2019-11-09T16:44:19Z</dcterms:modified>
</cp:coreProperties>
</file>