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6" r:id="rId4"/>
    <p:sldId id="267" r:id="rId5"/>
    <p:sldId id="261" r:id="rId6"/>
  </p:sldIdLst>
  <p:sldSz cx="6858000" cy="9906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uario" id="{1B8862B4-114F-4001-BF15-408FE21454C7}">
          <p14:sldIdLst>
            <p14:sldId id="259"/>
            <p14:sldId id="260"/>
            <p14:sldId id="266"/>
            <p14:sldId id="26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343" autoAdjust="0"/>
  </p:normalViewPr>
  <p:slideViewPr>
    <p:cSldViewPr snapToGrid="0">
      <p:cViewPr>
        <p:scale>
          <a:sx n="100" d="100"/>
          <a:sy n="100" d="100"/>
        </p:scale>
        <p:origin x="1140" y="-1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1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6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32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78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1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7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58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9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83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80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64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F8F-9F5B-4911-9968-A94240DE9C1B}" type="datetimeFigureOut">
              <a:rPr lang="es-ES" smtClean="0"/>
              <a:t>16/09/2023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7A88-CBD5-4D92-A0AB-7E6FEAF2AA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8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registro</a:t>
            </a:r>
          </a:p>
          <a:p>
            <a:pPr algn="ctr"/>
            <a:r>
              <a:rPr lang="es-VE" dirty="0" smtClean="0"/>
              <a:t> de Usuario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67650" y="114567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31361" y="166002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357347" y="109112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la cedula o nombre del usuario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75858" y="1091122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usuario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702063" y="1388057"/>
            <a:ext cx="1873795" cy="58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08503" y="1976625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27591" y="1684991"/>
            <a:ext cx="12393" cy="29163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957045" y="2066387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029704" y="2281424"/>
            <a:ext cx="2778799" cy="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36417" y="20201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469178" y="318265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del usuario en pantalla</a:t>
            </a:r>
            <a:endParaRPr lang="es-ES" sz="1200" dirty="0"/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>
            <a:off x="5127591" y="2586225"/>
            <a:ext cx="12393" cy="59643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15265" y="258938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40" idx="0"/>
          </p:cNvCxnSpPr>
          <p:nvPr/>
        </p:nvCxnSpPr>
        <p:spPr>
          <a:xfrm flipH="1">
            <a:off x="5139983" y="3776527"/>
            <a:ext cx="1" cy="46835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7570" y="4244883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26253" y="483865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Consultar</a:t>
            </a:r>
            <a:endParaRPr lang="es-ES" dirty="0"/>
          </a:p>
        </p:txBody>
      </p:sp>
      <p:cxnSp>
        <p:nvCxnSpPr>
          <p:cNvPr id="39" name="Conector recto de flecha 38"/>
          <p:cNvCxnSpPr>
            <a:endCxn id="55" idx="2"/>
          </p:cNvCxnSpPr>
          <p:nvPr/>
        </p:nvCxnSpPr>
        <p:spPr>
          <a:xfrm flipV="1">
            <a:off x="2029705" y="1696763"/>
            <a:ext cx="0" cy="57174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72475" y="1393328"/>
            <a:ext cx="384872" cy="61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9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8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registro</a:t>
            </a:r>
          </a:p>
          <a:p>
            <a:pPr algn="ctr"/>
            <a:r>
              <a:rPr lang="es-VE" dirty="0" smtClean="0"/>
              <a:t> de Usuario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46612" y="1337212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0323" y="1851562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23756" y="128204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los datos del usuario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65208" y="1108928"/>
            <a:ext cx="1214206" cy="95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 y que no estén duplicados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68472" y="1584862"/>
            <a:ext cx="1796736" cy="19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9895" y="229968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8983" y="2064595"/>
            <a:ext cx="3328" cy="23508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70923" y="2362887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Los datos son </a:t>
            </a:r>
          </a:p>
          <a:p>
            <a:r>
              <a:rPr lang="es-VE" sz="1200" dirty="0" smtClean="0"/>
              <a:t>correctos?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07942" y="2604483"/>
            <a:ext cx="274195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H="1" flipV="1">
            <a:off x="2096114" y="1887682"/>
            <a:ext cx="11828" cy="71680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84090" y="237237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09654" y="351160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Registra al usuario en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88" idx="0"/>
          </p:cNvCxnSpPr>
          <p:nvPr/>
        </p:nvCxnSpPr>
        <p:spPr>
          <a:xfrm flipH="1">
            <a:off x="5167443" y="2909283"/>
            <a:ext cx="1540" cy="59463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80459" y="2887756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1" idx="0"/>
          </p:cNvCxnSpPr>
          <p:nvPr/>
        </p:nvCxnSpPr>
        <p:spPr>
          <a:xfrm>
            <a:off x="5180460" y="4105471"/>
            <a:ext cx="0" cy="50979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28046" y="5527747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79122" y="60145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Registrar</a:t>
            </a:r>
            <a:endParaRPr lang="es-ES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4509654" y="4615269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74" name="Conector recto de flecha 73"/>
          <p:cNvCxnSpPr>
            <a:stCxn id="71" idx="2"/>
            <a:endCxn id="40" idx="0"/>
          </p:cNvCxnSpPr>
          <p:nvPr/>
        </p:nvCxnSpPr>
        <p:spPr>
          <a:xfrm flipH="1">
            <a:off x="5180459" y="5209138"/>
            <a:ext cx="1" cy="318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51437" y="1584862"/>
            <a:ext cx="47231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8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registro</a:t>
            </a:r>
          </a:p>
          <a:p>
            <a:pPr algn="ctr"/>
            <a:r>
              <a:rPr lang="es-VE" dirty="0" smtClean="0"/>
              <a:t> de Usuario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82640" y="121042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46351" y="172477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</a:t>
            </a:r>
            <a:r>
              <a:rPr lang="es-VE" sz="1200" dirty="0" smtClean="0"/>
              <a:t>usuario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usuario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4520336" y="4719172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Elimina el usuario de la base de datos</a:t>
            </a:r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313041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81769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36917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Eliminar</a:t>
            </a:r>
            <a:endParaRPr lang="es-ES" dirty="0"/>
          </a:p>
        </p:txBody>
      </p:sp>
      <p:sp>
        <p:nvSpPr>
          <p:cNvPr id="56" name="Decisión 55"/>
          <p:cNvSpPr/>
          <p:nvPr/>
        </p:nvSpPr>
        <p:spPr>
          <a:xfrm>
            <a:off x="1844731" y="3279001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/>
          <p:cNvSpPr txBox="1"/>
          <p:nvPr/>
        </p:nvSpPr>
        <p:spPr>
          <a:xfrm>
            <a:off x="449925" y="3445301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Desea eliminarlo?</a:t>
            </a:r>
            <a:endParaRPr lang="es-ES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723230" y="299679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722773" y="3888600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61" name="Conector recto de flecha 60"/>
          <p:cNvCxnSpPr>
            <a:stCxn id="56" idx="2"/>
            <a:endCxn id="88" idx="1"/>
          </p:cNvCxnSpPr>
          <p:nvPr/>
        </p:nvCxnSpPr>
        <p:spPr>
          <a:xfrm rot="16200000" flipH="1">
            <a:off x="2778324" y="3274095"/>
            <a:ext cx="1127506" cy="2356517"/>
          </a:xfrm>
          <a:prstGeom prst="bentConnector2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56" idx="0"/>
            <a:endCxn id="55" idx="2"/>
          </p:cNvCxnSpPr>
          <p:nvPr/>
        </p:nvCxnSpPr>
        <p:spPr>
          <a:xfrm flipV="1">
            <a:off x="2163819" y="1772392"/>
            <a:ext cx="1" cy="150660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ángulo redondeado 73"/>
          <p:cNvSpPr/>
          <p:nvPr/>
        </p:nvSpPr>
        <p:spPr>
          <a:xfrm>
            <a:off x="4520336" y="581796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411834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del usuario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56" idx="3"/>
          </p:cNvCxnSpPr>
          <p:nvPr/>
        </p:nvCxnSpPr>
        <p:spPr>
          <a:xfrm flipH="1">
            <a:off x="2482906" y="3583801"/>
            <a:ext cx="194353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26" idx="6"/>
            <a:endCxn id="55" idx="1"/>
          </p:cNvCxnSpPr>
          <p:nvPr/>
        </p:nvCxnSpPr>
        <p:spPr>
          <a:xfrm>
            <a:off x="987465" y="1458078"/>
            <a:ext cx="503997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7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ecisión 55"/>
          <p:cNvSpPr/>
          <p:nvPr/>
        </p:nvSpPr>
        <p:spPr>
          <a:xfrm>
            <a:off x="1844731" y="4449433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8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registro</a:t>
            </a:r>
          </a:p>
          <a:p>
            <a:pPr algn="ctr"/>
            <a:r>
              <a:rPr lang="es-VE" dirty="0" smtClean="0"/>
              <a:t> de </a:t>
            </a:r>
            <a:r>
              <a:rPr lang="es-VE" dirty="0" smtClean="0"/>
              <a:t>Usuarios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4879" y="1224076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54879" y="172885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91462" y="116675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Ingresa la cedula o nombre del usuario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603354" y="1161143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Comprueba el usuario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 flipV="1">
            <a:off x="2836178" y="1458078"/>
            <a:ext cx="1767176" cy="114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44970" y="2010484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 flipH="1">
            <a:off x="5164058" y="1755012"/>
            <a:ext cx="3422" cy="25547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539261" y="2171431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>
            <a:off x="2163820" y="2315284"/>
            <a:ext cx="268115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55" idx="2"/>
          </p:cNvCxnSpPr>
          <p:nvPr/>
        </p:nvCxnSpPr>
        <p:spPr>
          <a:xfrm flipV="1">
            <a:off x="2155839" y="1772392"/>
            <a:ext cx="7981" cy="5524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79165" y="20831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cxnSp>
        <p:nvCxnSpPr>
          <p:cNvPr id="90" name="Conector recto de flecha 89"/>
          <p:cNvCxnSpPr>
            <a:stCxn id="70" idx="2"/>
            <a:endCxn id="39" idx="0"/>
          </p:cNvCxnSpPr>
          <p:nvPr/>
        </p:nvCxnSpPr>
        <p:spPr>
          <a:xfrm flipH="1">
            <a:off x="5163315" y="2620084"/>
            <a:ext cx="743" cy="60803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5191142" y="2675161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88" idx="2"/>
            <a:endCxn id="74" idx="0"/>
          </p:cNvCxnSpPr>
          <p:nvPr/>
        </p:nvCxnSpPr>
        <p:spPr>
          <a:xfrm>
            <a:off x="5191142" y="5042204"/>
            <a:ext cx="0" cy="5049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940353" y="6546858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989804" y="709218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Eliminar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844731" y="4620824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 smtClean="0"/>
              <a:t>Aceptar?</a:t>
            </a:r>
            <a:endParaRPr lang="es-ES" sz="105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191952" y="46208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163817" y="505896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4" idx="2"/>
          </p:cNvCxnSpPr>
          <p:nvPr/>
        </p:nvCxnSpPr>
        <p:spPr>
          <a:xfrm>
            <a:off x="5191142" y="6140997"/>
            <a:ext cx="0" cy="35426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/>
          <p:cNvSpPr/>
          <p:nvPr/>
        </p:nvSpPr>
        <p:spPr>
          <a:xfrm>
            <a:off x="4426441" y="3228121"/>
            <a:ext cx="1473747" cy="71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/>
              <a:t>Muestra los datos del usuario en pantalla</a:t>
            </a:r>
            <a:endParaRPr lang="es-ES" sz="1200" dirty="0"/>
          </a:p>
        </p:txBody>
      </p:sp>
      <p:cxnSp>
        <p:nvCxnSpPr>
          <p:cNvPr id="49" name="Conector recto de flecha 48"/>
          <p:cNvCxnSpPr>
            <a:stCxn id="39" idx="1"/>
            <a:endCxn id="42" idx="3"/>
          </p:cNvCxnSpPr>
          <p:nvPr/>
        </p:nvCxnSpPr>
        <p:spPr>
          <a:xfrm flipH="1" flipV="1">
            <a:off x="2939619" y="3580533"/>
            <a:ext cx="1486822" cy="32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26" idx="6"/>
            <a:endCxn id="55" idx="1"/>
          </p:cNvCxnSpPr>
          <p:nvPr/>
        </p:nvCxnSpPr>
        <p:spPr>
          <a:xfrm flipV="1">
            <a:off x="959704" y="1469572"/>
            <a:ext cx="531758" cy="215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/>
          <p:cNvSpPr/>
          <p:nvPr/>
        </p:nvSpPr>
        <p:spPr>
          <a:xfrm>
            <a:off x="1374855" y="3195761"/>
            <a:ext cx="1564764" cy="76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para confirmar que desea eliminar</a:t>
            </a:r>
            <a:endParaRPr lang="es-ES" sz="1200" dirty="0"/>
          </a:p>
        </p:txBody>
      </p:sp>
      <p:cxnSp>
        <p:nvCxnSpPr>
          <p:cNvPr id="47" name="Conector recto de flecha 46"/>
          <p:cNvCxnSpPr>
            <a:stCxn id="42" idx="2"/>
            <a:endCxn id="56" idx="0"/>
          </p:cNvCxnSpPr>
          <p:nvPr/>
        </p:nvCxnSpPr>
        <p:spPr>
          <a:xfrm>
            <a:off x="2157237" y="3965305"/>
            <a:ext cx="6582" cy="48412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redondeado 87"/>
          <p:cNvSpPr/>
          <p:nvPr/>
        </p:nvSpPr>
        <p:spPr>
          <a:xfrm>
            <a:off x="4520336" y="4448335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/>
              <a:t>Elimina el usuario de la base de datos</a:t>
            </a:r>
            <a:endParaRPr lang="es-VE" sz="1200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4520336" y="5547128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63" name="Conector recto de flecha 60"/>
          <p:cNvCxnSpPr>
            <a:stCxn id="57" idx="1"/>
            <a:endCxn id="40" idx="2"/>
          </p:cNvCxnSpPr>
          <p:nvPr/>
        </p:nvCxnSpPr>
        <p:spPr>
          <a:xfrm rot="10800000" flipH="1" flipV="1">
            <a:off x="1844731" y="4751628"/>
            <a:ext cx="3095622" cy="2042879"/>
          </a:xfrm>
          <a:prstGeom prst="bentConnector3">
            <a:avLst>
              <a:gd name="adj1" fmla="val -7385"/>
            </a:avLst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6" idx="3"/>
            <a:endCxn id="88" idx="1"/>
          </p:cNvCxnSpPr>
          <p:nvPr/>
        </p:nvCxnSpPr>
        <p:spPr>
          <a:xfrm flipV="1">
            <a:off x="2482906" y="4745270"/>
            <a:ext cx="2037430" cy="896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3429001" y="-9525"/>
            <a:ext cx="9524" cy="9925050"/>
          </a:xfrm>
          <a:prstGeom prst="line">
            <a:avLst/>
          </a:prstGeom>
          <a:ln w="76200"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0" y="0"/>
            <a:ext cx="95250" cy="990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6762750" y="9525"/>
            <a:ext cx="95250" cy="99060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/>
          <p:cNvSpPr/>
          <p:nvPr/>
        </p:nvSpPr>
        <p:spPr>
          <a:xfrm>
            <a:off x="0" y="9740900"/>
            <a:ext cx="6858000" cy="1651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0" y="-19050"/>
            <a:ext cx="6858001" cy="93345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21060" y="263009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Actor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118810" y="124509"/>
            <a:ext cx="198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Modulo de registro</a:t>
            </a:r>
          </a:p>
          <a:p>
            <a:pPr algn="ctr"/>
            <a:r>
              <a:rPr lang="es-VE" dirty="0" smtClean="0"/>
              <a:t> de Usuario</a:t>
            </a:r>
            <a:endParaRPr lang="es-ES" dirty="0"/>
          </a:p>
        </p:txBody>
      </p:sp>
      <p:sp>
        <p:nvSpPr>
          <p:cNvPr id="26" name="Elipse 25"/>
          <p:cNvSpPr/>
          <p:nvPr/>
        </p:nvSpPr>
        <p:spPr>
          <a:xfrm>
            <a:off x="455742" y="1152525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419453" y="1666875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Inicio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1444153" y="1093160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la cedula o nombre del usuario</a:t>
            </a:r>
            <a:endParaRPr lang="es-ES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4584137" y="1108097"/>
            <a:ext cx="1128252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el usuario en el sistema</a:t>
            </a:r>
            <a:endParaRPr lang="es-ES" sz="1200" dirty="0"/>
          </a:p>
        </p:txBody>
      </p:sp>
      <p:cxnSp>
        <p:nvCxnSpPr>
          <p:cNvPr id="65" name="Conector recto de flecha 64"/>
          <p:cNvCxnSpPr>
            <a:stCxn id="55" idx="3"/>
            <a:endCxn id="59" idx="1"/>
          </p:cNvCxnSpPr>
          <p:nvPr/>
        </p:nvCxnSpPr>
        <p:spPr>
          <a:xfrm>
            <a:off x="2788869" y="1395981"/>
            <a:ext cx="1795268" cy="905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ecisión 69"/>
          <p:cNvSpPr/>
          <p:nvPr/>
        </p:nvSpPr>
        <p:spPr>
          <a:xfrm>
            <a:off x="4831441" y="2376227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2" name="Conector recto de flecha 71"/>
          <p:cNvCxnSpPr>
            <a:stCxn id="59" idx="2"/>
            <a:endCxn id="70" idx="0"/>
          </p:cNvCxnSpPr>
          <p:nvPr/>
        </p:nvCxnSpPr>
        <p:spPr>
          <a:xfrm>
            <a:off x="5148263" y="1701966"/>
            <a:ext cx="2266" cy="67426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5467846" y="2542680"/>
            <a:ext cx="61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Existe?</a:t>
            </a:r>
            <a:endParaRPr lang="es-ES" sz="1200" dirty="0"/>
          </a:p>
        </p:txBody>
      </p:sp>
      <p:cxnSp>
        <p:nvCxnSpPr>
          <p:cNvPr id="75" name="Conector recto de flecha 74"/>
          <p:cNvCxnSpPr>
            <a:stCxn id="70" idx="1"/>
          </p:cNvCxnSpPr>
          <p:nvPr/>
        </p:nvCxnSpPr>
        <p:spPr>
          <a:xfrm flipH="1" flipV="1">
            <a:off x="2116511" y="2676171"/>
            <a:ext cx="2714930" cy="485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26" idx="6"/>
            <a:endCxn id="55" idx="1"/>
          </p:cNvCxnSpPr>
          <p:nvPr/>
        </p:nvCxnSpPr>
        <p:spPr>
          <a:xfrm flipV="1">
            <a:off x="960567" y="1395981"/>
            <a:ext cx="483586" cy="41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465636" y="244891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208093" y="3774078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cxnSp>
        <p:nvCxnSpPr>
          <p:cNvPr id="3" name="Conector recto de flecha 2"/>
          <p:cNvCxnSpPr>
            <a:stCxn id="68" idx="2"/>
            <a:endCxn id="79" idx="0"/>
          </p:cNvCxnSpPr>
          <p:nvPr/>
        </p:nvCxnSpPr>
        <p:spPr>
          <a:xfrm>
            <a:off x="5134140" y="6966523"/>
            <a:ext cx="1553" cy="31047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881002" y="8269551"/>
            <a:ext cx="504825" cy="495300"/>
          </a:xfrm>
          <a:prstGeom prst="ellipse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/>
          <p:cNvSpPr txBox="1"/>
          <p:nvPr/>
        </p:nvSpPr>
        <p:spPr>
          <a:xfrm>
            <a:off x="4915922" y="927187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smtClean="0"/>
              <a:t>Fin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45194" y="9356765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Modificar</a:t>
            </a:r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1275154" y="3445436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Ingresa los datos nuevos que tendrá el usuario</a:t>
            </a:r>
            <a:endParaRPr lang="es-ES" sz="1200" dirty="0"/>
          </a:p>
        </p:txBody>
      </p:sp>
      <p:cxnSp>
        <p:nvCxnSpPr>
          <p:cNvPr id="6" name="Conector recto de flecha 5"/>
          <p:cNvCxnSpPr>
            <a:stCxn id="47" idx="1"/>
            <a:endCxn id="44" idx="3"/>
          </p:cNvCxnSpPr>
          <p:nvPr/>
        </p:nvCxnSpPr>
        <p:spPr>
          <a:xfrm flipH="1">
            <a:off x="2619870" y="3740702"/>
            <a:ext cx="1859777" cy="755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70" idx="2"/>
            <a:endCxn id="47" idx="0"/>
          </p:cNvCxnSpPr>
          <p:nvPr/>
        </p:nvCxnSpPr>
        <p:spPr>
          <a:xfrm>
            <a:off x="5150529" y="2985827"/>
            <a:ext cx="1476" cy="452054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>
          <a:xfrm>
            <a:off x="4465636" y="4581867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Comprueba que los datos sean correctos</a:t>
            </a:r>
            <a:endParaRPr lang="es-ES" sz="1200" dirty="0"/>
          </a:p>
        </p:txBody>
      </p:sp>
      <p:cxnSp>
        <p:nvCxnSpPr>
          <p:cNvPr id="52" name="Conector recto 51"/>
          <p:cNvCxnSpPr>
            <a:stCxn id="44" idx="2"/>
          </p:cNvCxnSpPr>
          <p:nvPr/>
        </p:nvCxnSpPr>
        <p:spPr>
          <a:xfrm>
            <a:off x="1947512" y="4051077"/>
            <a:ext cx="0" cy="84599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endCxn id="50" idx="1"/>
          </p:cNvCxnSpPr>
          <p:nvPr/>
        </p:nvCxnSpPr>
        <p:spPr>
          <a:xfrm flipV="1">
            <a:off x="1937357" y="4884688"/>
            <a:ext cx="2528279" cy="952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ecisión 61"/>
          <p:cNvSpPr/>
          <p:nvPr/>
        </p:nvSpPr>
        <p:spPr>
          <a:xfrm>
            <a:off x="4816676" y="5443961"/>
            <a:ext cx="638175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>
            <a:stCxn id="50" idx="2"/>
            <a:endCxn id="62" idx="0"/>
          </p:cNvCxnSpPr>
          <p:nvPr/>
        </p:nvCxnSpPr>
        <p:spPr>
          <a:xfrm flipH="1">
            <a:off x="5135764" y="5187508"/>
            <a:ext cx="2230" cy="25645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5777289" y="4673917"/>
            <a:ext cx="116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 smtClean="0"/>
              <a:t>Los </a:t>
            </a:r>
            <a:r>
              <a:rPr lang="es-VE" sz="1200" dirty="0"/>
              <a:t>datos </a:t>
            </a:r>
            <a:r>
              <a:rPr lang="es-VE" sz="1200" dirty="0" smtClean="0"/>
              <a:t>son correctos?</a:t>
            </a:r>
            <a:endParaRPr lang="es-ES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08093" y="593877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Si</a:t>
            </a:r>
            <a:endParaRPr lang="es-ES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61782" y="6360882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Modifica al usuario en la DB</a:t>
            </a:r>
            <a:endParaRPr lang="es-ES" sz="1200" dirty="0"/>
          </a:p>
        </p:txBody>
      </p:sp>
      <p:cxnSp>
        <p:nvCxnSpPr>
          <p:cNvPr id="37" name="Conector recto de flecha 36"/>
          <p:cNvCxnSpPr>
            <a:stCxn id="62" idx="2"/>
            <a:endCxn id="68" idx="0"/>
          </p:cNvCxnSpPr>
          <p:nvPr/>
        </p:nvCxnSpPr>
        <p:spPr>
          <a:xfrm flipH="1">
            <a:off x="5134140" y="6053561"/>
            <a:ext cx="1624" cy="307321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62" idx="1"/>
          </p:cNvCxnSpPr>
          <p:nvPr/>
        </p:nvCxnSpPr>
        <p:spPr>
          <a:xfrm flipH="1" flipV="1">
            <a:off x="1444153" y="5730041"/>
            <a:ext cx="3372523" cy="18720"/>
          </a:xfrm>
          <a:prstGeom prst="line">
            <a:avLst/>
          </a:prstGeom>
          <a:ln w="28575"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450871" y="545304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 smtClean="0"/>
              <a:t>No</a:t>
            </a:r>
            <a:endParaRPr lang="es-ES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4464887" y="7277000"/>
            <a:ext cx="1341611" cy="593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un mensaje de operación exitosa</a:t>
            </a:r>
          </a:p>
        </p:txBody>
      </p:sp>
      <p:cxnSp>
        <p:nvCxnSpPr>
          <p:cNvPr id="80" name="Conector recto de flecha 79"/>
          <p:cNvCxnSpPr>
            <a:stCxn id="79" idx="2"/>
            <a:endCxn id="40" idx="0"/>
          </p:cNvCxnSpPr>
          <p:nvPr/>
        </p:nvCxnSpPr>
        <p:spPr>
          <a:xfrm flipH="1">
            <a:off x="5133415" y="7870869"/>
            <a:ext cx="2278" cy="398682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444153" y="4065880"/>
            <a:ext cx="0" cy="1678964"/>
          </a:xfrm>
          <a:prstGeom prst="line">
            <a:avLst/>
          </a:prstGeom>
          <a:ln w="28575"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55" idx="2"/>
          </p:cNvCxnSpPr>
          <p:nvPr/>
        </p:nvCxnSpPr>
        <p:spPr>
          <a:xfrm flipV="1">
            <a:off x="2107942" y="1698801"/>
            <a:ext cx="8569" cy="97737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479647" y="3437881"/>
            <a:ext cx="1344716" cy="60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/>
              <a:t>Muestra los datos en pantalla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79045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259</Words>
  <Application>Microsoft Office PowerPoint</Application>
  <PresentationFormat>A4 (210 x 297 mm)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28</cp:revision>
  <dcterms:created xsi:type="dcterms:W3CDTF">2023-07-24T13:32:43Z</dcterms:created>
  <dcterms:modified xsi:type="dcterms:W3CDTF">2023-09-17T02:14:43Z</dcterms:modified>
</cp:coreProperties>
</file>