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7" r:id="rId4"/>
    <p:sldId id="261" r:id="rId5"/>
  </p:sldIdLst>
  <p:sldSz cx="6858000" cy="9906000" type="A4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ductos" id="{1B8862B4-114F-4001-BF15-408FE21454C7}">
          <p14:sldIdLst>
            <p14:sldId id="259"/>
            <p14:sldId id="260"/>
            <p14:sldId id="267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0" autoAdjust="0"/>
    <p:restoredTop sz="94343" autoAdjust="0"/>
  </p:normalViewPr>
  <p:slideViewPr>
    <p:cSldViewPr snapToGrid="0">
      <p:cViewPr>
        <p:scale>
          <a:sx n="260" d="100"/>
          <a:sy n="260" d="100"/>
        </p:scale>
        <p:origin x="-4044" y="-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F8F-9F5B-4911-9968-A94240DE9C1B}" type="datetimeFigureOut">
              <a:rPr lang="es-ES" smtClean="0"/>
              <a:t>21/09/2023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7A88-CBD5-4D92-A0AB-7E6FEAF2AAC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16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F8F-9F5B-4911-9968-A94240DE9C1B}" type="datetimeFigureOut">
              <a:rPr lang="es-ES" smtClean="0"/>
              <a:t>21/09/2023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7A88-CBD5-4D92-A0AB-7E6FEAF2AAC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463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F8F-9F5B-4911-9968-A94240DE9C1B}" type="datetimeFigureOut">
              <a:rPr lang="es-ES" smtClean="0"/>
              <a:t>21/09/2023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7A88-CBD5-4D92-A0AB-7E6FEAF2AAC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732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F8F-9F5B-4911-9968-A94240DE9C1B}" type="datetimeFigureOut">
              <a:rPr lang="es-ES" smtClean="0"/>
              <a:t>21/09/2023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7A88-CBD5-4D92-A0AB-7E6FEAF2AAC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278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F8F-9F5B-4911-9968-A94240DE9C1B}" type="datetimeFigureOut">
              <a:rPr lang="es-ES" smtClean="0"/>
              <a:t>21/09/2023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7A88-CBD5-4D92-A0AB-7E6FEAF2AAC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912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F8F-9F5B-4911-9968-A94240DE9C1B}" type="datetimeFigureOut">
              <a:rPr lang="es-ES" smtClean="0"/>
              <a:t>21/09/2023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7A88-CBD5-4D92-A0AB-7E6FEAF2AAC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478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F8F-9F5B-4911-9968-A94240DE9C1B}" type="datetimeFigureOut">
              <a:rPr lang="es-ES" smtClean="0"/>
              <a:t>21/09/2023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7A88-CBD5-4D92-A0AB-7E6FEAF2AAC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858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F8F-9F5B-4911-9968-A94240DE9C1B}" type="datetimeFigureOut">
              <a:rPr lang="es-ES" smtClean="0"/>
              <a:t>21/09/2023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7A88-CBD5-4D92-A0AB-7E6FEAF2AAC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029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F8F-9F5B-4911-9968-A94240DE9C1B}" type="datetimeFigureOut">
              <a:rPr lang="es-ES" smtClean="0"/>
              <a:t>21/09/2023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7A88-CBD5-4D92-A0AB-7E6FEAF2AAC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683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F8F-9F5B-4911-9968-A94240DE9C1B}" type="datetimeFigureOut">
              <a:rPr lang="es-ES" smtClean="0"/>
              <a:t>21/09/2023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7A88-CBD5-4D92-A0AB-7E6FEAF2AAC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804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F8F-9F5B-4911-9968-A94240DE9C1B}" type="datetimeFigureOut">
              <a:rPr lang="es-ES" smtClean="0"/>
              <a:t>21/09/2023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7A88-CBD5-4D92-A0AB-7E6FEAF2AAC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664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49F8F-9F5B-4911-9968-A94240DE9C1B}" type="datetimeFigureOut">
              <a:rPr lang="es-ES" smtClean="0"/>
              <a:t>21/09/2023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B7A88-CBD5-4D92-A0AB-7E6FEAF2AAC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118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/>
          <p:cNvCxnSpPr/>
          <p:nvPr/>
        </p:nvCxnSpPr>
        <p:spPr>
          <a:xfrm>
            <a:off x="3429001" y="-9525"/>
            <a:ext cx="9524" cy="9925050"/>
          </a:xfrm>
          <a:prstGeom prst="line">
            <a:avLst/>
          </a:prstGeom>
          <a:ln w="76200"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0" y="0"/>
            <a:ext cx="95250" cy="990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ángulo 22"/>
          <p:cNvSpPr/>
          <p:nvPr/>
        </p:nvSpPr>
        <p:spPr>
          <a:xfrm>
            <a:off x="6762750" y="9525"/>
            <a:ext cx="95250" cy="99060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2" name="Rectángulo 91"/>
          <p:cNvSpPr/>
          <p:nvPr/>
        </p:nvSpPr>
        <p:spPr>
          <a:xfrm>
            <a:off x="0" y="9740900"/>
            <a:ext cx="6858000" cy="16510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0" y="-19050"/>
            <a:ext cx="6858001" cy="933450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321060" y="263009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Actor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118810" y="124509"/>
            <a:ext cx="1948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Modulo </a:t>
            </a:r>
            <a:r>
              <a:rPr lang="es-VE" smtClean="0"/>
              <a:t>de </a:t>
            </a:r>
            <a:r>
              <a:rPr lang="es-VE" smtClean="0"/>
              <a:t>gestión</a:t>
            </a:r>
            <a:endParaRPr lang="es-VE" dirty="0" smtClean="0"/>
          </a:p>
          <a:p>
            <a:pPr algn="ctr"/>
            <a:r>
              <a:rPr lang="es-VE" dirty="0" smtClean="0"/>
              <a:t> de Productos</a:t>
            </a:r>
            <a:endParaRPr lang="es-ES" dirty="0"/>
          </a:p>
        </p:txBody>
      </p:sp>
      <p:sp>
        <p:nvSpPr>
          <p:cNvPr id="26" name="Elipse 25"/>
          <p:cNvSpPr/>
          <p:nvPr/>
        </p:nvSpPr>
        <p:spPr>
          <a:xfrm>
            <a:off x="467650" y="1145678"/>
            <a:ext cx="504825" cy="495300"/>
          </a:xfrm>
          <a:prstGeom prst="ellips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431361" y="1660028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 smtClean="0"/>
              <a:t>Inicio</a:t>
            </a:r>
            <a:endParaRPr lang="es-ES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1357347" y="1091122"/>
            <a:ext cx="1344716" cy="605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Ingresa el nombre del producto</a:t>
            </a:r>
            <a:endParaRPr lang="es-ES" sz="12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4575858" y="1091122"/>
            <a:ext cx="1128252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Comprueba el producto en el sistema</a:t>
            </a:r>
            <a:endParaRPr lang="es-ES" sz="1200" dirty="0"/>
          </a:p>
        </p:txBody>
      </p:sp>
      <p:cxnSp>
        <p:nvCxnSpPr>
          <p:cNvPr id="65" name="Conector recto de flecha 64"/>
          <p:cNvCxnSpPr>
            <a:stCxn id="55" idx="3"/>
            <a:endCxn id="59" idx="1"/>
          </p:cNvCxnSpPr>
          <p:nvPr/>
        </p:nvCxnSpPr>
        <p:spPr>
          <a:xfrm flipV="1">
            <a:off x="2702063" y="1388057"/>
            <a:ext cx="1873795" cy="5886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Decisión 69"/>
          <p:cNvSpPr/>
          <p:nvPr/>
        </p:nvSpPr>
        <p:spPr>
          <a:xfrm>
            <a:off x="4808503" y="1976625"/>
            <a:ext cx="638175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2" name="Conector recto de flecha 71"/>
          <p:cNvCxnSpPr>
            <a:stCxn id="59" idx="2"/>
            <a:endCxn id="70" idx="0"/>
          </p:cNvCxnSpPr>
          <p:nvPr/>
        </p:nvCxnSpPr>
        <p:spPr>
          <a:xfrm flipH="1">
            <a:off x="5127591" y="1684991"/>
            <a:ext cx="12393" cy="2916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5446678" y="2142924"/>
            <a:ext cx="618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Existe?</a:t>
            </a:r>
            <a:endParaRPr lang="es-ES" sz="1200" dirty="0"/>
          </a:p>
        </p:txBody>
      </p:sp>
      <p:cxnSp>
        <p:nvCxnSpPr>
          <p:cNvPr id="75" name="Conector recto de flecha 74"/>
          <p:cNvCxnSpPr>
            <a:stCxn id="70" idx="1"/>
          </p:cNvCxnSpPr>
          <p:nvPr/>
        </p:nvCxnSpPr>
        <p:spPr>
          <a:xfrm flipH="1" flipV="1">
            <a:off x="2029704" y="2281424"/>
            <a:ext cx="2778799" cy="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4436417" y="202014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No</a:t>
            </a:r>
            <a:endParaRPr lang="es-ES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4412296" y="3182658"/>
            <a:ext cx="1455372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Muestra los datos del producto en pantalla</a:t>
            </a:r>
            <a:endParaRPr lang="es-ES" sz="1200" dirty="0"/>
          </a:p>
        </p:txBody>
      </p:sp>
      <p:cxnSp>
        <p:nvCxnSpPr>
          <p:cNvPr id="90" name="Conector recto de flecha 89"/>
          <p:cNvCxnSpPr>
            <a:stCxn id="70" idx="2"/>
            <a:endCxn id="88" idx="0"/>
          </p:cNvCxnSpPr>
          <p:nvPr/>
        </p:nvCxnSpPr>
        <p:spPr>
          <a:xfrm>
            <a:off x="5127591" y="2586225"/>
            <a:ext cx="12391" cy="596433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CuadroTexto 90"/>
          <p:cNvSpPr txBox="1"/>
          <p:nvPr/>
        </p:nvSpPr>
        <p:spPr>
          <a:xfrm>
            <a:off x="5115265" y="2589386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Si</a:t>
            </a:r>
            <a:endParaRPr lang="es-ES" dirty="0"/>
          </a:p>
        </p:txBody>
      </p:sp>
      <p:cxnSp>
        <p:nvCxnSpPr>
          <p:cNvPr id="3" name="Conector recto de flecha 2"/>
          <p:cNvCxnSpPr>
            <a:stCxn id="88" idx="2"/>
            <a:endCxn id="40" idx="0"/>
          </p:cNvCxnSpPr>
          <p:nvPr/>
        </p:nvCxnSpPr>
        <p:spPr>
          <a:xfrm>
            <a:off x="5139982" y="3776527"/>
            <a:ext cx="1" cy="468356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4887570" y="4244883"/>
            <a:ext cx="504825" cy="495300"/>
          </a:xfrm>
          <a:prstGeom prst="ellips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4926253" y="4838656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 smtClean="0"/>
              <a:t>Fin</a:t>
            </a:r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145194" y="9356765"/>
            <a:ext cx="108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Consultar</a:t>
            </a:r>
            <a:endParaRPr lang="es-ES" dirty="0"/>
          </a:p>
        </p:txBody>
      </p:sp>
      <p:cxnSp>
        <p:nvCxnSpPr>
          <p:cNvPr id="39" name="Conector recto de flecha 38"/>
          <p:cNvCxnSpPr>
            <a:endCxn id="55" idx="2"/>
          </p:cNvCxnSpPr>
          <p:nvPr/>
        </p:nvCxnSpPr>
        <p:spPr>
          <a:xfrm flipV="1">
            <a:off x="2029705" y="1696763"/>
            <a:ext cx="0" cy="57174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>
            <a:stCxn id="26" idx="6"/>
            <a:endCxn id="55" idx="1"/>
          </p:cNvCxnSpPr>
          <p:nvPr/>
        </p:nvCxnSpPr>
        <p:spPr>
          <a:xfrm>
            <a:off x="972475" y="1393328"/>
            <a:ext cx="384872" cy="615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9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/>
          <p:cNvCxnSpPr/>
          <p:nvPr/>
        </p:nvCxnSpPr>
        <p:spPr>
          <a:xfrm>
            <a:off x="3429001" y="-9525"/>
            <a:ext cx="9524" cy="9925050"/>
          </a:xfrm>
          <a:prstGeom prst="line">
            <a:avLst/>
          </a:prstGeom>
          <a:ln w="76200"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0" y="0"/>
            <a:ext cx="95250" cy="990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ángulo 22"/>
          <p:cNvSpPr/>
          <p:nvPr/>
        </p:nvSpPr>
        <p:spPr>
          <a:xfrm>
            <a:off x="6762750" y="9525"/>
            <a:ext cx="95250" cy="99060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2" name="Rectángulo 91"/>
          <p:cNvSpPr/>
          <p:nvPr/>
        </p:nvSpPr>
        <p:spPr>
          <a:xfrm>
            <a:off x="0" y="9740900"/>
            <a:ext cx="6858000" cy="16510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0" y="-19050"/>
            <a:ext cx="6858001" cy="933450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321060" y="263009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Actor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118810" y="124509"/>
            <a:ext cx="1948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Modulo de </a:t>
            </a:r>
            <a:r>
              <a:rPr lang="es-VE" dirty="0" smtClean="0"/>
              <a:t>gestión</a:t>
            </a:r>
            <a:endParaRPr lang="es-VE" dirty="0" smtClean="0"/>
          </a:p>
          <a:p>
            <a:pPr algn="ctr"/>
            <a:r>
              <a:rPr lang="es-VE" dirty="0" smtClean="0"/>
              <a:t> de Productos</a:t>
            </a:r>
            <a:endParaRPr lang="es-ES" dirty="0"/>
          </a:p>
        </p:txBody>
      </p:sp>
      <p:sp>
        <p:nvSpPr>
          <p:cNvPr id="26" name="Elipse 25"/>
          <p:cNvSpPr/>
          <p:nvPr/>
        </p:nvSpPr>
        <p:spPr>
          <a:xfrm>
            <a:off x="446612" y="1337212"/>
            <a:ext cx="504825" cy="495300"/>
          </a:xfrm>
          <a:prstGeom prst="ellips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410323" y="1851562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 smtClean="0"/>
              <a:t>Inicio</a:t>
            </a:r>
            <a:endParaRPr lang="es-ES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1423756" y="1282041"/>
            <a:ext cx="1344716" cy="605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Ingresa todos los datos del producto</a:t>
            </a:r>
            <a:endParaRPr lang="es-ES" sz="12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4565208" y="1108928"/>
            <a:ext cx="1214206" cy="95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Comprueba que los datos sean correctos y que no estén duplicados</a:t>
            </a:r>
            <a:endParaRPr lang="es-ES" sz="1200" dirty="0"/>
          </a:p>
        </p:txBody>
      </p:sp>
      <p:cxnSp>
        <p:nvCxnSpPr>
          <p:cNvPr id="65" name="Conector recto de flecha 64"/>
          <p:cNvCxnSpPr>
            <a:stCxn id="55" idx="3"/>
            <a:endCxn id="59" idx="1"/>
          </p:cNvCxnSpPr>
          <p:nvPr/>
        </p:nvCxnSpPr>
        <p:spPr>
          <a:xfrm>
            <a:off x="2768472" y="1584862"/>
            <a:ext cx="1796736" cy="190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Decisión 69"/>
          <p:cNvSpPr/>
          <p:nvPr/>
        </p:nvSpPr>
        <p:spPr>
          <a:xfrm>
            <a:off x="4849895" y="2299683"/>
            <a:ext cx="638175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2" name="Conector recto de flecha 71"/>
          <p:cNvCxnSpPr>
            <a:stCxn id="59" idx="2"/>
            <a:endCxn id="70" idx="0"/>
          </p:cNvCxnSpPr>
          <p:nvPr/>
        </p:nvCxnSpPr>
        <p:spPr>
          <a:xfrm flipH="1">
            <a:off x="5168983" y="2064595"/>
            <a:ext cx="3328" cy="235088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5470923" y="2362887"/>
            <a:ext cx="106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Los datos son </a:t>
            </a:r>
          </a:p>
          <a:p>
            <a:r>
              <a:rPr lang="es-VE" sz="1200" dirty="0" smtClean="0"/>
              <a:t>correctos?</a:t>
            </a:r>
            <a:endParaRPr lang="es-ES" sz="1200" dirty="0"/>
          </a:p>
        </p:txBody>
      </p:sp>
      <p:cxnSp>
        <p:nvCxnSpPr>
          <p:cNvPr id="75" name="Conector recto de flecha 74"/>
          <p:cNvCxnSpPr>
            <a:stCxn id="70" idx="1"/>
          </p:cNvCxnSpPr>
          <p:nvPr/>
        </p:nvCxnSpPr>
        <p:spPr>
          <a:xfrm flipH="1">
            <a:off x="2107942" y="2604483"/>
            <a:ext cx="2741953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recto de flecha 82"/>
          <p:cNvCxnSpPr>
            <a:endCxn id="55" idx="2"/>
          </p:cNvCxnSpPr>
          <p:nvPr/>
        </p:nvCxnSpPr>
        <p:spPr>
          <a:xfrm flipH="1" flipV="1">
            <a:off x="2096114" y="1887682"/>
            <a:ext cx="11828" cy="716801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4484090" y="237237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No</a:t>
            </a:r>
            <a:endParaRPr lang="es-ES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4509654" y="3511602"/>
            <a:ext cx="1341611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Registra el producto en la base de datos</a:t>
            </a:r>
          </a:p>
        </p:txBody>
      </p:sp>
      <p:cxnSp>
        <p:nvCxnSpPr>
          <p:cNvPr id="90" name="Conector recto de flecha 89"/>
          <p:cNvCxnSpPr>
            <a:stCxn id="70" idx="2"/>
            <a:endCxn id="88" idx="0"/>
          </p:cNvCxnSpPr>
          <p:nvPr/>
        </p:nvCxnSpPr>
        <p:spPr>
          <a:xfrm flipH="1">
            <a:off x="5167443" y="2909283"/>
            <a:ext cx="1540" cy="594639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CuadroTexto 90"/>
          <p:cNvSpPr txBox="1"/>
          <p:nvPr/>
        </p:nvSpPr>
        <p:spPr>
          <a:xfrm>
            <a:off x="5180459" y="2887756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Si</a:t>
            </a:r>
            <a:endParaRPr lang="es-ES" dirty="0"/>
          </a:p>
        </p:txBody>
      </p:sp>
      <p:cxnSp>
        <p:nvCxnSpPr>
          <p:cNvPr id="3" name="Conector recto de flecha 2"/>
          <p:cNvCxnSpPr>
            <a:stCxn id="88" idx="2"/>
            <a:endCxn id="71" idx="0"/>
          </p:cNvCxnSpPr>
          <p:nvPr/>
        </p:nvCxnSpPr>
        <p:spPr>
          <a:xfrm>
            <a:off x="5180460" y="4105471"/>
            <a:ext cx="0" cy="509798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4928046" y="5527747"/>
            <a:ext cx="504825" cy="495300"/>
          </a:xfrm>
          <a:prstGeom prst="ellips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4979122" y="6014559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 smtClean="0"/>
              <a:t>Fin</a:t>
            </a:r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145194" y="9356765"/>
            <a:ext cx="101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Registrar</a:t>
            </a:r>
            <a:endParaRPr lang="es-ES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4509654" y="4615269"/>
            <a:ext cx="1341611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Muestra un mensaje de operación exitosa</a:t>
            </a:r>
          </a:p>
        </p:txBody>
      </p:sp>
      <p:cxnSp>
        <p:nvCxnSpPr>
          <p:cNvPr id="74" name="Conector recto de flecha 73"/>
          <p:cNvCxnSpPr>
            <a:stCxn id="71" idx="2"/>
            <a:endCxn id="40" idx="0"/>
          </p:cNvCxnSpPr>
          <p:nvPr/>
        </p:nvCxnSpPr>
        <p:spPr>
          <a:xfrm flipH="1">
            <a:off x="5180459" y="5209138"/>
            <a:ext cx="1" cy="318609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>
            <a:stCxn id="26" idx="6"/>
            <a:endCxn id="55" idx="1"/>
          </p:cNvCxnSpPr>
          <p:nvPr/>
        </p:nvCxnSpPr>
        <p:spPr>
          <a:xfrm>
            <a:off x="951437" y="1584862"/>
            <a:ext cx="472319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37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ecisión 55"/>
          <p:cNvSpPr/>
          <p:nvPr/>
        </p:nvSpPr>
        <p:spPr>
          <a:xfrm>
            <a:off x="1844731" y="4449433"/>
            <a:ext cx="638175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3429001" y="-9525"/>
            <a:ext cx="9524" cy="9925050"/>
          </a:xfrm>
          <a:prstGeom prst="line">
            <a:avLst/>
          </a:prstGeom>
          <a:ln w="76200"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0" y="0"/>
            <a:ext cx="95250" cy="990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ángulo 22"/>
          <p:cNvSpPr/>
          <p:nvPr/>
        </p:nvSpPr>
        <p:spPr>
          <a:xfrm>
            <a:off x="6762750" y="9525"/>
            <a:ext cx="95250" cy="99060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2" name="Rectángulo 91"/>
          <p:cNvSpPr/>
          <p:nvPr/>
        </p:nvSpPr>
        <p:spPr>
          <a:xfrm>
            <a:off x="0" y="9740900"/>
            <a:ext cx="6858000" cy="16510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0" y="-19050"/>
            <a:ext cx="6858001" cy="933450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321060" y="263009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Actor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118810" y="124509"/>
            <a:ext cx="1948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Modulo de </a:t>
            </a:r>
            <a:r>
              <a:rPr lang="es-VE" dirty="0" smtClean="0"/>
              <a:t>gestión</a:t>
            </a:r>
            <a:endParaRPr lang="es-VE" dirty="0" smtClean="0"/>
          </a:p>
          <a:p>
            <a:pPr algn="ctr"/>
            <a:r>
              <a:rPr lang="es-VE" dirty="0" smtClean="0"/>
              <a:t> de Productos</a:t>
            </a:r>
            <a:endParaRPr lang="es-ES" dirty="0"/>
          </a:p>
        </p:txBody>
      </p:sp>
      <p:sp>
        <p:nvSpPr>
          <p:cNvPr id="26" name="Elipse 25"/>
          <p:cNvSpPr/>
          <p:nvPr/>
        </p:nvSpPr>
        <p:spPr>
          <a:xfrm>
            <a:off x="454879" y="1224076"/>
            <a:ext cx="504825" cy="495300"/>
          </a:xfrm>
          <a:prstGeom prst="ellips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454879" y="1728859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 smtClean="0"/>
              <a:t>Inicio</a:t>
            </a:r>
            <a:endParaRPr lang="es-ES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1491462" y="1166751"/>
            <a:ext cx="1344716" cy="605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Ingresa el nombre del producto</a:t>
            </a:r>
            <a:endParaRPr lang="es-ES" sz="12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4603354" y="1161143"/>
            <a:ext cx="1128252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Comprueba el producto en el sistema</a:t>
            </a:r>
            <a:endParaRPr lang="es-ES" sz="1200" dirty="0"/>
          </a:p>
        </p:txBody>
      </p:sp>
      <p:cxnSp>
        <p:nvCxnSpPr>
          <p:cNvPr id="65" name="Conector recto de flecha 64"/>
          <p:cNvCxnSpPr>
            <a:stCxn id="55" idx="3"/>
            <a:endCxn id="59" idx="1"/>
          </p:cNvCxnSpPr>
          <p:nvPr/>
        </p:nvCxnSpPr>
        <p:spPr>
          <a:xfrm flipV="1">
            <a:off x="2836178" y="1458078"/>
            <a:ext cx="1767176" cy="1149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Decisión 69"/>
          <p:cNvSpPr/>
          <p:nvPr/>
        </p:nvSpPr>
        <p:spPr>
          <a:xfrm>
            <a:off x="4844970" y="2010484"/>
            <a:ext cx="638175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2" name="Conector recto de flecha 71"/>
          <p:cNvCxnSpPr>
            <a:stCxn id="59" idx="2"/>
            <a:endCxn id="70" idx="0"/>
          </p:cNvCxnSpPr>
          <p:nvPr/>
        </p:nvCxnSpPr>
        <p:spPr>
          <a:xfrm flipH="1">
            <a:off x="5164058" y="1755012"/>
            <a:ext cx="3422" cy="255472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5539261" y="2171431"/>
            <a:ext cx="618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Existe?</a:t>
            </a:r>
            <a:endParaRPr lang="es-ES" sz="1200" dirty="0"/>
          </a:p>
        </p:txBody>
      </p:sp>
      <p:cxnSp>
        <p:nvCxnSpPr>
          <p:cNvPr id="75" name="Conector recto de flecha 74"/>
          <p:cNvCxnSpPr>
            <a:stCxn id="70" idx="1"/>
          </p:cNvCxnSpPr>
          <p:nvPr/>
        </p:nvCxnSpPr>
        <p:spPr>
          <a:xfrm flipH="1">
            <a:off x="2163820" y="2315284"/>
            <a:ext cx="2681150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recto de flecha 82"/>
          <p:cNvCxnSpPr>
            <a:endCxn id="55" idx="2"/>
          </p:cNvCxnSpPr>
          <p:nvPr/>
        </p:nvCxnSpPr>
        <p:spPr>
          <a:xfrm flipV="1">
            <a:off x="2155839" y="1772392"/>
            <a:ext cx="7981" cy="55245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4479165" y="208317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No</a:t>
            </a:r>
            <a:endParaRPr lang="es-ES" dirty="0"/>
          </a:p>
        </p:txBody>
      </p:sp>
      <p:cxnSp>
        <p:nvCxnSpPr>
          <p:cNvPr id="90" name="Conector recto de flecha 89"/>
          <p:cNvCxnSpPr>
            <a:stCxn id="70" idx="2"/>
            <a:endCxn id="39" idx="0"/>
          </p:cNvCxnSpPr>
          <p:nvPr/>
        </p:nvCxnSpPr>
        <p:spPr>
          <a:xfrm flipH="1">
            <a:off x="5163315" y="2620084"/>
            <a:ext cx="743" cy="608037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CuadroTexto 90"/>
          <p:cNvSpPr txBox="1"/>
          <p:nvPr/>
        </p:nvSpPr>
        <p:spPr>
          <a:xfrm>
            <a:off x="5191142" y="2675161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Si</a:t>
            </a:r>
            <a:endParaRPr lang="es-ES" dirty="0"/>
          </a:p>
        </p:txBody>
      </p:sp>
      <p:cxnSp>
        <p:nvCxnSpPr>
          <p:cNvPr id="3" name="Conector recto de flecha 2"/>
          <p:cNvCxnSpPr>
            <a:stCxn id="88" idx="2"/>
            <a:endCxn id="74" idx="0"/>
          </p:cNvCxnSpPr>
          <p:nvPr/>
        </p:nvCxnSpPr>
        <p:spPr>
          <a:xfrm>
            <a:off x="5191142" y="5042204"/>
            <a:ext cx="0" cy="50492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4940353" y="6546858"/>
            <a:ext cx="504825" cy="495300"/>
          </a:xfrm>
          <a:prstGeom prst="ellips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4989804" y="7092189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 smtClean="0"/>
              <a:t>Fin</a:t>
            </a:r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145194" y="9356765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Eliminar</a:t>
            </a:r>
            <a:endParaRPr lang="es-ES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844731" y="4620824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dirty="0" smtClean="0"/>
              <a:t>Aceptar?</a:t>
            </a:r>
            <a:endParaRPr lang="es-ES" sz="105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1191952" y="4620824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No</a:t>
            </a:r>
            <a:endParaRPr lang="es-ES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163817" y="5058968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Si</a:t>
            </a:r>
            <a:endParaRPr lang="es-ES" dirty="0"/>
          </a:p>
        </p:txBody>
      </p:sp>
      <p:cxnSp>
        <p:nvCxnSpPr>
          <p:cNvPr id="76" name="Conector recto de flecha 75"/>
          <p:cNvCxnSpPr>
            <a:stCxn id="74" idx="2"/>
          </p:cNvCxnSpPr>
          <p:nvPr/>
        </p:nvCxnSpPr>
        <p:spPr>
          <a:xfrm>
            <a:off x="5191142" y="6140997"/>
            <a:ext cx="0" cy="354269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ángulo redondeado 38"/>
          <p:cNvSpPr/>
          <p:nvPr/>
        </p:nvSpPr>
        <p:spPr>
          <a:xfrm>
            <a:off x="4426441" y="3228121"/>
            <a:ext cx="1473747" cy="711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Muestra los datos del producto en pantalla</a:t>
            </a:r>
            <a:endParaRPr lang="es-ES" sz="1200" dirty="0"/>
          </a:p>
        </p:txBody>
      </p:sp>
      <p:cxnSp>
        <p:nvCxnSpPr>
          <p:cNvPr id="49" name="Conector recto de flecha 48"/>
          <p:cNvCxnSpPr>
            <a:stCxn id="39" idx="1"/>
            <a:endCxn id="42" idx="3"/>
          </p:cNvCxnSpPr>
          <p:nvPr/>
        </p:nvCxnSpPr>
        <p:spPr>
          <a:xfrm flipH="1" flipV="1">
            <a:off x="2939619" y="3580533"/>
            <a:ext cx="1486822" cy="3268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26" idx="6"/>
            <a:endCxn id="55" idx="1"/>
          </p:cNvCxnSpPr>
          <p:nvPr/>
        </p:nvCxnSpPr>
        <p:spPr>
          <a:xfrm flipV="1">
            <a:off x="959704" y="1469572"/>
            <a:ext cx="531758" cy="215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ángulo redondeado 41"/>
          <p:cNvSpPr/>
          <p:nvPr/>
        </p:nvSpPr>
        <p:spPr>
          <a:xfrm>
            <a:off x="1374855" y="3195761"/>
            <a:ext cx="1564764" cy="769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Muestra un mensaje para confirmar que desea eliminar</a:t>
            </a:r>
            <a:endParaRPr lang="es-ES" sz="1200" dirty="0"/>
          </a:p>
        </p:txBody>
      </p:sp>
      <p:cxnSp>
        <p:nvCxnSpPr>
          <p:cNvPr id="47" name="Conector recto de flecha 46"/>
          <p:cNvCxnSpPr>
            <a:stCxn id="42" idx="2"/>
            <a:endCxn id="56" idx="0"/>
          </p:cNvCxnSpPr>
          <p:nvPr/>
        </p:nvCxnSpPr>
        <p:spPr>
          <a:xfrm>
            <a:off x="2157237" y="3965305"/>
            <a:ext cx="6582" cy="484128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ángulo redondeado 87"/>
          <p:cNvSpPr/>
          <p:nvPr/>
        </p:nvSpPr>
        <p:spPr>
          <a:xfrm>
            <a:off x="4520336" y="4448335"/>
            <a:ext cx="1341611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Elimina el producto de la base de datos</a:t>
            </a:r>
          </a:p>
        </p:txBody>
      </p:sp>
      <p:sp>
        <p:nvSpPr>
          <p:cNvPr id="74" name="Rectángulo redondeado 73"/>
          <p:cNvSpPr/>
          <p:nvPr/>
        </p:nvSpPr>
        <p:spPr>
          <a:xfrm>
            <a:off x="4520336" y="5547128"/>
            <a:ext cx="1341611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Muestra un mensaje de operación exitosa</a:t>
            </a:r>
          </a:p>
        </p:txBody>
      </p:sp>
      <p:cxnSp>
        <p:nvCxnSpPr>
          <p:cNvPr id="63" name="Conector recto de flecha 60"/>
          <p:cNvCxnSpPr>
            <a:stCxn id="57" idx="1"/>
            <a:endCxn id="40" idx="2"/>
          </p:cNvCxnSpPr>
          <p:nvPr/>
        </p:nvCxnSpPr>
        <p:spPr>
          <a:xfrm rot="10800000" flipH="1" flipV="1">
            <a:off x="1844731" y="4751628"/>
            <a:ext cx="3095622" cy="2042879"/>
          </a:xfrm>
          <a:prstGeom prst="bentConnector3">
            <a:avLst>
              <a:gd name="adj1" fmla="val -7385"/>
            </a:avLst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56" idx="3"/>
            <a:endCxn id="88" idx="1"/>
          </p:cNvCxnSpPr>
          <p:nvPr/>
        </p:nvCxnSpPr>
        <p:spPr>
          <a:xfrm flipV="1">
            <a:off x="2482906" y="4745270"/>
            <a:ext cx="2037430" cy="8963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38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/>
          <p:cNvCxnSpPr/>
          <p:nvPr/>
        </p:nvCxnSpPr>
        <p:spPr>
          <a:xfrm>
            <a:off x="3429001" y="-9525"/>
            <a:ext cx="9524" cy="9925050"/>
          </a:xfrm>
          <a:prstGeom prst="line">
            <a:avLst/>
          </a:prstGeom>
          <a:ln w="76200"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0" y="0"/>
            <a:ext cx="95250" cy="990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ángulo 22"/>
          <p:cNvSpPr/>
          <p:nvPr/>
        </p:nvSpPr>
        <p:spPr>
          <a:xfrm>
            <a:off x="6762750" y="9525"/>
            <a:ext cx="95250" cy="99060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2" name="Rectángulo 91"/>
          <p:cNvSpPr/>
          <p:nvPr/>
        </p:nvSpPr>
        <p:spPr>
          <a:xfrm>
            <a:off x="0" y="9740900"/>
            <a:ext cx="6858000" cy="16510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0" y="-19050"/>
            <a:ext cx="6858001" cy="933450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321060" y="263009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Actor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118810" y="124509"/>
            <a:ext cx="1948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Modulo de </a:t>
            </a:r>
            <a:r>
              <a:rPr lang="es-VE" dirty="0" smtClean="0"/>
              <a:t>gestión</a:t>
            </a:r>
            <a:endParaRPr lang="es-VE" dirty="0" smtClean="0"/>
          </a:p>
          <a:p>
            <a:pPr algn="ctr"/>
            <a:r>
              <a:rPr lang="es-VE" dirty="0" smtClean="0"/>
              <a:t> de Productos</a:t>
            </a:r>
            <a:endParaRPr lang="es-ES" dirty="0"/>
          </a:p>
        </p:txBody>
      </p:sp>
      <p:sp>
        <p:nvSpPr>
          <p:cNvPr id="26" name="Elipse 25"/>
          <p:cNvSpPr/>
          <p:nvPr/>
        </p:nvSpPr>
        <p:spPr>
          <a:xfrm>
            <a:off x="455742" y="1152525"/>
            <a:ext cx="504825" cy="495300"/>
          </a:xfrm>
          <a:prstGeom prst="ellips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419453" y="1666875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 smtClean="0"/>
              <a:t>Inicio</a:t>
            </a:r>
            <a:endParaRPr lang="es-ES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1444153" y="1093160"/>
            <a:ext cx="1344716" cy="605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Ingresa el nombre del producto</a:t>
            </a:r>
            <a:endParaRPr lang="es-ES" sz="12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4584137" y="1108097"/>
            <a:ext cx="1128252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Comprueba el producto en el sistema</a:t>
            </a:r>
            <a:endParaRPr lang="es-ES" sz="1200" dirty="0"/>
          </a:p>
        </p:txBody>
      </p:sp>
      <p:cxnSp>
        <p:nvCxnSpPr>
          <p:cNvPr id="65" name="Conector recto de flecha 64"/>
          <p:cNvCxnSpPr>
            <a:stCxn id="55" idx="3"/>
            <a:endCxn id="59" idx="1"/>
          </p:cNvCxnSpPr>
          <p:nvPr/>
        </p:nvCxnSpPr>
        <p:spPr>
          <a:xfrm>
            <a:off x="2788869" y="1395981"/>
            <a:ext cx="1795268" cy="9051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Decisión 69"/>
          <p:cNvSpPr/>
          <p:nvPr/>
        </p:nvSpPr>
        <p:spPr>
          <a:xfrm>
            <a:off x="4831441" y="2376227"/>
            <a:ext cx="638175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2" name="Conector recto de flecha 71"/>
          <p:cNvCxnSpPr>
            <a:stCxn id="59" idx="2"/>
            <a:endCxn id="70" idx="0"/>
          </p:cNvCxnSpPr>
          <p:nvPr/>
        </p:nvCxnSpPr>
        <p:spPr>
          <a:xfrm>
            <a:off x="5148263" y="1701966"/>
            <a:ext cx="2266" cy="674261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5467846" y="2542680"/>
            <a:ext cx="618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Existe?</a:t>
            </a:r>
            <a:endParaRPr lang="es-ES" sz="1200" dirty="0"/>
          </a:p>
        </p:txBody>
      </p:sp>
      <p:cxnSp>
        <p:nvCxnSpPr>
          <p:cNvPr id="75" name="Conector recto de flecha 74"/>
          <p:cNvCxnSpPr>
            <a:stCxn id="70" idx="1"/>
          </p:cNvCxnSpPr>
          <p:nvPr/>
        </p:nvCxnSpPr>
        <p:spPr>
          <a:xfrm flipH="1" flipV="1">
            <a:off x="2116511" y="2676171"/>
            <a:ext cx="2714930" cy="4856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recto de flecha 82"/>
          <p:cNvCxnSpPr>
            <a:stCxn id="26" idx="6"/>
            <a:endCxn id="55" idx="1"/>
          </p:cNvCxnSpPr>
          <p:nvPr/>
        </p:nvCxnSpPr>
        <p:spPr>
          <a:xfrm flipV="1">
            <a:off x="960567" y="1395981"/>
            <a:ext cx="483586" cy="419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4465636" y="2448916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No</a:t>
            </a:r>
            <a:endParaRPr lang="es-ES" dirty="0"/>
          </a:p>
        </p:txBody>
      </p:sp>
      <p:sp>
        <p:nvSpPr>
          <p:cNvPr id="91" name="CuadroTexto 90"/>
          <p:cNvSpPr txBox="1"/>
          <p:nvPr/>
        </p:nvSpPr>
        <p:spPr>
          <a:xfrm>
            <a:off x="5208093" y="3774078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Si</a:t>
            </a:r>
            <a:endParaRPr lang="es-ES" dirty="0"/>
          </a:p>
        </p:txBody>
      </p:sp>
      <p:cxnSp>
        <p:nvCxnSpPr>
          <p:cNvPr id="3" name="Conector recto de flecha 2"/>
          <p:cNvCxnSpPr>
            <a:stCxn id="68" idx="2"/>
            <a:endCxn id="79" idx="0"/>
          </p:cNvCxnSpPr>
          <p:nvPr/>
        </p:nvCxnSpPr>
        <p:spPr>
          <a:xfrm>
            <a:off x="5134140" y="6966523"/>
            <a:ext cx="1553" cy="310477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4881002" y="8269551"/>
            <a:ext cx="504825" cy="495300"/>
          </a:xfrm>
          <a:prstGeom prst="ellips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4915922" y="9271875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 smtClean="0"/>
              <a:t>Fin</a:t>
            </a:r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145194" y="9356765"/>
            <a:ext cx="1088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Modificar</a:t>
            </a:r>
            <a:endParaRPr lang="es-ES" dirty="0"/>
          </a:p>
        </p:txBody>
      </p:sp>
      <p:sp>
        <p:nvSpPr>
          <p:cNvPr id="44" name="Rectángulo redondeado 43"/>
          <p:cNvSpPr/>
          <p:nvPr/>
        </p:nvSpPr>
        <p:spPr>
          <a:xfrm>
            <a:off x="1275154" y="3445436"/>
            <a:ext cx="1344716" cy="605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Ingresa los datos nuevos que tendrá el cliente</a:t>
            </a:r>
            <a:endParaRPr lang="es-ES" sz="1200" dirty="0"/>
          </a:p>
        </p:txBody>
      </p:sp>
      <p:cxnSp>
        <p:nvCxnSpPr>
          <p:cNvPr id="6" name="Conector recto de flecha 5"/>
          <p:cNvCxnSpPr>
            <a:stCxn id="47" idx="1"/>
            <a:endCxn id="44" idx="3"/>
          </p:cNvCxnSpPr>
          <p:nvPr/>
        </p:nvCxnSpPr>
        <p:spPr>
          <a:xfrm flipH="1">
            <a:off x="2619870" y="3740702"/>
            <a:ext cx="1859777" cy="7555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stCxn id="70" idx="2"/>
            <a:endCxn id="47" idx="0"/>
          </p:cNvCxnSpPr>
          <p:nvPr/>
        </p:nvCxnSpPr>
        <p:spPr>
          <a:xfrm>
            <a:off x="5150529" y="2985827"/>
            <a:ext cx="1476" cy="452054"/>
          </a:xfrm>
          <a:prstGeom prst="line">
            <a:avLst/>
          </a:prstGeom>
          <a:ln w="28575"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ángulo redondeado 49"/>
          <p:cNvSpPr/>
          <p:nvPr/>
        </p:nvSpPr>
        <p:spPr>
          <a:xfrm>
            <a:off x="4465636" y="4581867"/>
            <a:ext cx="1344716" cy="605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Comprueba que los datos sean correctos</a:t>
            </a:r>
            <a:endParaRPr lang="es-ES" sz="1200" dirty="0"/>
          </a:p>
        </p:txBody>
      </p:sp>
      <p:cxnSp>
        <p:nvCxnSpPr>
          <p:cNvPr id="52" name="Conector recto 51"/>
          <p:cNvCxnSpPr>
            <a:stCxn id="44" idx="2"/>
          </p:cNvCxnSpPr>
          <p:nvPr/>
        </p:nvCxnSpPr>
        <p:spPr>
          <a:xfrm>
            <a:off x="1947512" y="4051077"/>
            <a:ext cx="0" cy="845990"/>
          </a:xfrm>
          <a:prstGeom prst="line">
            <a:avLst/>
          </a:prstGeom>
          <a:ln w="28575"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endCxn id="50" idx="1"/>
          </p:cNvCxnSpPr>
          <p:nvPr/>
        </p:nvCxnSpPr>
        <p:spPr>
          <a:xfrm flipV="1">
            <a:off x="1937357" y="4884688"/>
            <a:ext cx="2528279" cy="952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Decisión 61"/>
          <p:cNvSpPr/>
          <p:nvPr/>
        </p:nvSpPr>
        <p:spPr>
          <a:xfrm>
            <a:off x="4816676" y="5443961"/>
            <a:ext cx="638175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4" name="Conector recto de flecha 63"/>
          <p:cNvCxnSpPr>
            <a:stCxn id="50" idx="2"/>
            <a:endCxn id="62" idx="0"/>
          </p:cNvCxnSpPr>
          <p:nvPr/>
        </p:nvCxnSpPr>
        <p:spPr>
          <a:xfrm flipH="1">
            <a:off x="5135764" y="5187508"/>
            <a:ext cx="2230" cy="256453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5527180" y="5539756"/>
            <a:ext cx="1160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200" dirty="0" smtClean="0"/>
              <a:t>Los </a:t>
            </a:r>
            <a:r>
              <a:rPr lang="es-VE" sz="1200" dirty="0"/>
              <a:t>datos </a:t>
            </a:r>
            <a:r>
              <a:rPr lang="es-VE" sz="1200" dirty="0" smtClean="0"/>
              <a:t>son correctos?</a:t>
            </a:r>
            <a:endParaRPr lang="es-ES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5208093" y="5938775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Si</a:t>
            </a:r>
            <a:endParaRPr lang="es-ES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4461782" y="6360882"/>
            <a:ext cx="1344716" cy="605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Modifica al producto en la DB</a:t>
            </a:r>
            <a:endParaRPr lang="es-ES" sz="1200" dirty="0"/>
          </a:p>
        </p:txBody>
      </p:sp>
      <p:cxnSp>
        <p:nvCxnSpPr>
          <p:cNvPr id="37" name="Conector recto de flecha 36"/>
          <p:cNvCxnSpPr>
            <a:stCxn id="62" idx="2"/>
            <a:endCxn id="68" idx="0"/>
          </p:cNvCxnSpPr>
          <p:nvPr/>
        </p:nvCxnSpPr>
        <p:spPr>
          <a:xfrm flipH="1">
            <a:off x="5134140" y="6053561"/>
            <a:ext cx="1624" cy="307321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62" idx="1"/>
          </p:cNvCxnSpPr>
          <p:nvPr/>
        </p:nvCxnSpPr>
        <p:spPr>
          <a:xfrm flipH="1" flipV="1">
            <a:off x="1526289" y="5744844"/>
            <a:ext cx="3290387" cy="3917"/>
          </a:xfrm>
          <a:prstGeom prst="line">
            <a:avLst/>
          </a:prstGeom>
          <a:ln w="28575"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4450871" y="545304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No</a:t>
            </a:r>
            <a:endParaRPr lang="es-ES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4464887" y="7277000"/>
            <a:ext cx="1341611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Muestra un mensaje de operación exitosa</a:t>
            </a:r>
          </a:p>
        </p:txBody>
      </p:sp>
      <p:cxnSp>
        <p:nvCxnSpPr>
          <p:cNvPr id="80" name="Conector recto de flecha 79"/>
          <p:cNvCxnSpPr>
            <a:stCxn id="79" idx="2"/>
            <a:endCxn id="40" idx="0"/>
          </p:cNvCxnSpPr>
          <p:nvPr/>
        </p:nvCxnSpPr>
        <p:spPr>
          <a:xfrm flipH="1">
            <a:off x="5133415" y="7870869"/>
            <a:ext cx="2278" cy="398682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1526289" y="4065880"/>
            <a:ext cx="0" cy="1678964"/>
          </a:xfrm>
          <a:prstGeom prst="line">
            <a:avLst/>
          </a:prstGeom>
          <a:ln w="28575">
            <a:headEnd type="triangl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endCxn id="55" idx="2"/>
          </p:cNvCxnSpPr>
          <p:nvPr/>
        </p:nvCxnSpPr>
        <p:spPr>
          <a:xfrm flipV="1">
            <a:off x="2107942" y="1698801"/>
            <a:ext cx="8569" cy="97737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ángulo redondeado 46"/>
          <p:cNvSpPr/>
          <p:nvPr/>
        </p:nvSpPr>
        <p:spPr>
          <a:xfrm>
            <a:off x="4479647" y="3437881"/>
            <a:ext cx="1344716" cy="605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Muestra los datos en pantalla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9790451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</TotalTime>
  <Words>201</Words>
  <Application>Microsoft Office PowerPoint</Application>
  <PresentationFormat>A4 (210 x 297 mm)</PresentationFormat>
  <Paragraphs>63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31</cp:revision>
  <dcterms:created xsi:type="dcterms:W3CDTF">2023-07-24T13:32:43Z</dcterms:created>
  <dcterms:modified xsi:type="dcterms:W3CDTF">2023-09-22T00:56:05Z</dcterms:modified>
</cp:coreProperties>
</file>