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4" r:id="rId4"/>
    <p:sldId id="261" r:id="rId5"/>
  </p:sldIdLst>
  <p:sldSz cx="6858000" cy="9906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veedores" id="{1B8862B4-114F-4001-BF15-408FE21454C7}">
          <p14:sldIdLst>
            <p14:sldId id="259"/>
            <p14:sldId id="260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343" autoAdjust="0"/>
  </p:normalViewPr>
  <p:slideViewPr>
    <p:cSldViewPr snapToGrid="0">
      <p:cViewPr varScale="1">
        <p:scale>
          <a:sx n="46" d="100"/>
          <a:sy n="46" d="100"/>
        </p:scale>
        <p:origin x="230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1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6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32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78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12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78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58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9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83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04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64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1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Actor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16705" y="158356"/>
            <a:ext cx="21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Modulo gestión  </a:t>
            </a:r>
            <a:r>
              <a:rPr lang="es-VE" dirty="0" smtClean="0"/>
              <a:t>de Proveedores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04277" y="1142165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367988" y="165651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357347" y="1091122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Ingresa la cedula o nombre del proveedor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575858" y="1091122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Comprueba el cliente en el sistema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 flipV="1">
            <a:off x="2702063" y="1388057"/>
            <a:ext cx="1873795" cy="588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08503" y="1976625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27591" y="1684991"/>
            <a:ext cx="12393" cy="2916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957045" y="2066387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 flipV="1">
            <a:off x="2029704" y="2281424"/>
            <a:ext cx="2778799" cy="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36417" y="202014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4469178" y="3182658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los datos del cliente en pantalla</a:t>
            </a:r>
            <a:endParaRPr lang="es-ES" sz="1200" dirty="0"/>
          </a:p>
        </p:txBody>
      </p:sp>
      <p:cxnSp>
        <p:nvCxnSpPr>
          <p:cNvPr id="90" name="Conector recto de flecha 89"/>
          <p:cNvCxnSpPr>
            <a:stCxn id="70" idx="2"/>
            <a:endCxn id="88" idx="0"/>
          </p:cNvCxnSpPr>
          <p:nvPr/>
        </p:nvCxnSpPr>
        <p:spPr>
          <a:xfrm>
            <a:off x="5127591" y="2586225"/>
            <a:ext cx="12393" cy="59643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15265" y="258938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40" idx="0"/>
          </p:cNvCxnSpPr>
          <p:nvPr/>
        </p:nvCxnSpPr>
        <p:spPr>
          <a:xfrm flipH="1">
            <a:off x="5139983" y="3776527"/>
            <a:ext cx="1" cy="46835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887570" y="4244883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926253" y="483865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Consultar</a:t>
            </a:r>
            <a:endParaRPr lang="es-ES" dirty="0"/>
          </a:p>
        </p:txBody>
      </p:sp>
      <p:cxnSp>
        <p:nvCxnSpPr>
          <p:cNvPr id="39" name="Conector recto de flecha 38"/>
          <p:cNvCxnSpPr>
            <a:endCxn id="55" idx="2"/>
          </p:cNvCxnSpPr>
          <p:nvPr/>
        </p:nvCxnSpPr>
        <p:spPr>
          <a:xfrm flipV="1">
            <a:off x="2029705" y="1696763"/>
            <a:ext cx="0" cy="57174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26" idx="6"/>
            <a:endCxn id="55" idx="1"/>
          </p:cNvCxnSpPr>
          <p:nvPr/>
        </p:nvCxnSpPr>
        <p:spPr>
          <a:xfrm>
            <a:off x="909102" y="1389815"/>
            <a:ext cx="448245" cy="412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9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Actor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28278" y="171018"/>
            <a:ext cx="210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Modulo gestión de </a:t>
            </a:r>
            <a:r>
              <a:rPr lang="es-VE" dirty="0" smtClean="0"/>
              <a:t>proveedores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46612" y="1337211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410323" y="1851561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23756" y="128204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Ingresa los datos del proveedor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565208" y="1108928"/>
            <a:ext cx="1214206" cy="95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Comprueba que los datos sean correctos y que no estén duplicados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>
            <a:off x="2768472" y="1584862"/>
            <a:ext cx="1796736" cy="190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49895" y="2299683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68983" y="2064595"/>
            <a:ext cx="3328" cy="23508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470923" y="2362887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Los datos son </a:t>
            </a:r>
          </a:p>
          <a:p>
            <a:r>
              <a:rPr lang="es-VE" sz="1200" dirty="0" smtClean="0"/>
              <a:t>correctos?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>
            <a:off x="2107942" y="2604483"/>
            <a:ext cx="274195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endCxn id="55" idx="2"/>
          </p:cNvCxnSpPr>
          <p:nvPr/>
        </p:nvCxnSpPr>
        <p:spPr>
          <a:xfrm flipH="1" flipV="1">
            <a:off x="2096114" y="1887682"/>
            <a:ext cx="11828" cy="71680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84090" y="237237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4509654" y="3511602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Registra al proveedor en la base de datos</a:t>
            </a:r>
          </a:p>
        </p:txBody>
      </p:sp>
      <p:cxnSp>
        <p:nvCxnSpPr>
          <p:cNvPr id="90" name="Conector recto de flecha 89"/>
          <p:cNvCxnSpPr>
            <a:stCxn id="70" idx="2"/>
            <a:endCxn id="88" idx="0"/>
          </p:cNvCxnSpPr>
          <p:nvPr/>
        </p:nvCxnSpPr>
        <p:spPr>
          <a:xfrm flipH="1">
            <a:off x="5167443" y="2909283"/>
            <a:ext cx="1540" cy="59463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80459" y="288775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71" idx="0"/>
          </p:cNvCxnSpPr>
          <p:nvPr/>
        </p:nvCxnSpPr>
        <p:spPr>
          <a:xfrm>
            <a:off x="5180460" y="4105471"/>
            <a:ext cx="0" cy="50979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928046" y="5527747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979122" y="601455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101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Registrar</a:t>
            </a:r>
            <a:endParaRPr lang="es-ES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4509654" y="4615269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un mensaje de operación exitosa</a:t>
            </a:r>
          </a:p>
        </p:txBody>
      </p:sp>
      <p:cxnSp>
        <p:nvCxnSpPr>
          <p:cNvPr id="74" name="Conector recto de flecha 73"/>
          <p:cNvCxnSpPr>
            <a:stCxn id="71" idx="2"/>
            <a:endCxn id="40" idx="0"/>
          </p:cNvCxnSpPr>
          <p:nvPr/>
        </p:nvCxnSpPr>
        <p:spPr>
          <a:xfrm flipH="1">
            <a:off x="5180459" y="5209138"/>
            <a:ext cx="1" cy="31860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6" idx="6"/>
            <a:endCxn id="55" idx="1"/>
          </p:cNvCxnSpPr>
          <p:nvPr/>
        </p:nvCxnSpPr>
        <p:spPr>
          <a:xfrm>
            <a:off x="951437" y="1584861"/>
            <a:ext cx="472319" cy="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37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ecisión 55"/>
          <p:cNvSpPr/>
          <p:nvPr/>
        </p:nvSpPr>
        <p:spPr>
          <a:xfrm>
            <a:off x="1844731" y="4449433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Actor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18810" y="124509"/>
            <a:ext cx="194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Modulo </a:t>
            </a:r>
            <a:r>
              <a:rPr lang="es-VE" smtClean="0"/>
              <a:t>de </a:t>
            </a:r>
            <a:r>
              <a:rPr lang="es-VE" smtClean="0"/>
              <a:t>gestión</a:t>
            </a:r>
            <a:endParaRPr lang="es-VE" dirty="0" smtClean="0"/>
          </a:p>
          <a:p>
            <a:pPr algn="ctr"/>
            <a:r>
              <a:rPr lang="es-VE" dirty="0" smtClean="0"/>
              <a:t> de Proveedores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54879" y="1224076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54879" y="172885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91462" y="116675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Ingresa la cedula o nombre del proveedor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603354" y="1161143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Comprueba el proveedor en el sistema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 flipV="1">
            <a:off x="2836178" y="1458078"/>
            <a:ext cx="1767176" cy="1149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44970" y="2010484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64058" y="1755012"/>
            <a:ext cx="3422" cy="25547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539261" y="2171431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>
            <a:off x="2163820" y="2315284"/>
            <a:ext cx="268115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endCxn id="55" idx="2"/>
          </p:cNvCxnSpPr>
          <p:nvPr/>
        </p:nvCxnSpPr>
        <p:spPr>
          <a:xfrm flipV="1">
            <a:off x="2155839" y="1772392"/>
            <a:ext cx="7981" cy="55245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79165" y="20831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cxnSp>
        <p:nvCxnSpPr>
          <p:cNvPr id="90" name="Conector recto de flecha 89"/>
          <p:cNvCxnSpPr>
            <a:stCxn id="70" idx="2"/>
            <a:endCxn id="39" idx="0"/>
          </p:cNvCxnSpPr>
          <p:nvPr/>
        </p:nvCxnSpPr>
        <p:spPr>
          <a:xfrm flipH="1">
            <a:off x="5163315" y="2620084"/>
            <a:ext cx="743" cy="60803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91142" y="2675161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74" idx="0"/>
          </p:cNvCxnSpPr>
          <p:nvPr/>
        </p:nvCxnSpPr>
        <p:spPr>
          <a:xfrm>
            <a:off x="5191142" y="5042204"/>
            <a:ext cx="0" cy="50492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940353" y="6546858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989804" y="709218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Eliminar</a:t>
            </a:r>
            <a:endParaRPr lang="es-ES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844731" y="4620824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 smtClean="0"/>
              <a:t>Aceptar?</a:t>
            </a:r>
            <a:endParaRPr lang="es-ES" sz="105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191952" y="462082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163817" y="505896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76" name="Conector recto de flecha 75"/>
          <p:cNvCxnSpPr>
            <a:stCxn id="74" idx="2"/>
          </p:cNvCxnSpPr>
          <p:nvPr/>
        </p:nvCxnSpPr>
        <p:spPr>
          <a:xfrm>
            <a:off x="5191142" y="6140997"/>
            <a:ext cx="0" cy="35426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ángulo redondeado 38"/>
          <p:cNvSpPr/>
          <p:nvPr/>
        </p:nvSpPr>
        <p:spPr>
          <a:xfrm>
            <a:off x="4426441" y="3228121"/>
            <a:ext cx="1473747" cy="71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los datos del proveedor en pantalla</a:t>
            </a:r>
            <a:endParaRPr lang="es-ES" sz="1200" dirty="0"/>
          </a:p>
        </p:txBody>
      </p:sp>
      <p:cxnSp>
        <p:nvCxnSpPr>
          <p:cNvPr id="49" name="Conector recto de flecha 48"/>
          <p:cNvCxnSpPr>
            <a:stCxn id="39" idx="1"/>
            <a:endCxn id="42" idx="3"/>
          </p:cNvCxnSpPr>
          <p:nvPr/>
        </p:nvCxnSpPr>
        <p:spPr>
          <a:xfrm flipH="1" flipV="1">
            <a:off x="2939619" y="3580533"/>
            <a:ext cx="1486822" cy="326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26" idx="6"/>
            <a:endCxn id="55" idx="1"/>
          </p:cNvCxnSpPr>
          <p:nvPr/>
        </p:nvCxnSpPr>
        <p:spPr>
          <a:xfrm flipV="1">
            <a:off x="959704" y="1469572"/>
            <a:ext cx="531758" cy="215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redondeado 41"/>
          <p:cNvSpPr/>
          <p:nvPr/>
        </p:nvSpPr>
        <p:spPr>
          <a:xfrm>
            <a:off x="1374855" y="3195761"/>
            <a:ext cx="1564764" cy="769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un mensaje para confirmar que desea eliminar</a:t>
            </a:r>
            <a:endParaRPr lang="es-ES" sz="1200" dirty="0"/>
          </a:p>
        </p:txBody>
      </p:sp>
      <p:cxnSp>
        <p:nvCxnSpPr>
          <p:cNvPr id="47" name="Conector recto de flecha 46"/>
          <p:cNvCxnSpPr>
            <a:stCxn id="42" idx="2"/>
            <a:endCxn id="56" idx="0"/>
          </p:cNvCxnSpPr>
          <p:nvPr/>
        </p:nvCxnSpPr>
        <p:spPr>
          <a:xfrm>
            <a:off x="2157237" y="3965305"/>
            <a:ext cx="6582" cy="48412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ángulo redondeado 87"/>
          <p:cNvSpPr/>
          <p:nvPr/>
        </p:nvSpPr>
        <p:spPr>
          <a:xfrm>
            <a:off x="4520336" y="4448335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Elimina al proveedor de la base de datos</a:t>
            </a:r>
          </a:p>
        </p:txBody>
      </p:sp>
      <p:sp>
        <p:nvSpPr>
          <p:cNvPr id="74" name="Rectángulo redondeado 73"/>
          <p:cNvSpPr/>
          <p:nvPr/>
        </p:nvSpPr>
        <p:spPr>
          <a:xfrm>
            <a:off x="4520336" y="5547128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un mensaje de operación exitosa</a:t>
            </a:r>
          </a:p>
        </p:txBody>
      </p:sp>
      <p:cxnSp>
        <p:nvCxnSpPr>
          <p:cNvPr id="63" name="Conector recto de flecha 60"/>
          <p:cNvCxnSpPr>
            <a:stCxn id="57" idx="1"/>
            <a:endCxn id="40" idx="2"/>
          </p:cNvCxnSpPr>
          <p:nvPr/>
        </p:nvCxnSpPr>
        <p:spPr>
          <a:xfrm rot="10800000" flipH="1" flipV="1">
            <a:off x="1844731" y="4751628"/>
            <a:ext cx="3095622" cy="2042879"/>
          </a:xfrm>
          <a:prstGeom prst="bentConnector3">
            <a:avLst>
              <a:gd name="adj1" fmla="val -7385"/>
            </a:avLst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56" idx="3"/>
            <a:endCxn id="88" idx="1"/>
          </p:cNvCxnSpPr>
          <p:nvPr/>
        </p:nvCxnSpPr>
        <p:spPr>
          <a:xfrm flipV="1">
            <a:off x="2482906" y="4745270"/>
            <a:ext cx="2037430" cy="896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65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Actor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913935" y="240092"/>
            <a:ext cx="24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Modulo de proveedores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55742" y="1152525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419453" y="166687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44153" y="1093160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Ingresa la cedula o nombre del proveedor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584137" y="1108097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Comprueba el cliente en el proveedor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>
            <a:off x="2788869" y="1395981"/>
            <a:ext cx="1795268" cy="905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31441" y="2376227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>
            <a:off x="5148263" y="1701966"/>
            <a:ext cx="2266" cy="67426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467846" y="2542680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 flipV="1">
            <a:off x="2116511" y="2676171"/>
            <a:ext cx="2714930" cy="485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26" idx="6"/>
            <a:endCxn id="55" idx="1"/>
          </p:cNvCxnSpPr>
          <p:nvPr/>
        </p:nvCxnSpPr>
        <p:spPr>
          <a:xfrm flipV="1">
            <a:off x="960567" y="1395981"/>
            <a:ext cx="483586" cy="419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65636" y="244891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91" name="CuadroTexto 90"/>
          <p:cNvSpPr txBox="1"/>
          <p:nvPr/>
        </p:nvSpPr>
        <p:spPr>
          <a:xfrm>
            <a:off x="5205095" y="3059043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68" idx="2"/>
            <a:endCxn id="79" idx="0"/>
          </p:cNvCxnSpPr>
          <p:nvPr/>
        </p:nvCxnSpPr>
        <p:spPr>
          <a:xfrm>
            <a:off x="5148988" y="6696457"/>
            <a:ext cx="1553" cy="69002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895850" y="8379034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913007" y="901461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108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Modificar</a:t>
            </a:r>
            <a:endParaRPr lang="es-ES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1239571" y="2994908"/>
            <a:ext cx="1373481" cy="680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Ingresa los datos nuevos que tendrá el proveedor</a:t>
            </a:r>
            <a:endParaRPr lang="es-ES" sz="1200" dirty="0"/>
          </a:p>
        </p:txBody>
      </p:sp>
      <p:cxnSp>
        <p:nvCxnSpPr>
          <p:cNvPr id="6" name="Conector recto de flecha 5"/>
          <p:cNvCxnSpPr>
            <a:endCxn id="44" idx="3"/>
          </p:cNvCxnSpPr>
          <p:nvPr/>
        </p:nvCxnSpPr>
        <p:spPr>
          <a:xfrm flipH="1" flipV="1">
            <a:off x="2613052" y="3335319"/>
            <a:ext cx="2543414" cy="4711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70" idx="2"/>
          </p:cNvCxnSpPr>
          <p:nvPr/>
        </p:nvCxnSpPr>
        <p:spPr>
          <a:xfrm flipH="1">
            <a:off x="5148988" y="2985827"/>
            <a:ext cx="1541" cy="399726"/>
          </a:xfrm>
          <a:prstGeom prst="line">
            <a:avLst/>
          </a:prstGeom>
          <a:ln w="28575"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ángulo redondeado 49"/>
          <p:cNvSpPr/>
          <p:nvPr/>
        </p:nvSpPr>
        <p:spPr>
          <a:xfrm>
            <a:off x="4452582" y="423550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Comprueba que los datos sean correctos</a:t>
            </a:r>
            <a:endParaRPr lang="es-ES" sz="1200" dirty="0"/>
          </a:p>
        </p:txBody>
      </p:sp>
      <p:cxnSp>
        <p:nvCxnSpPr>
          <p:cNvPr id="52" name="Conector recto 51"/>
          <p:cNvCxnSpPr>
            <a:stCxn id="44" idx="2"/>
          </p:cNvCxnSpPr>
          <p:nvPr/>
        </p:nvCxnSpPr>
        <p:spPr>
          <a:xfrm>
            <a:off x="1926312" y="3675729"/>
            <a:ext cx="14382" cy="845990"/>
          </a:xfrm>
          <a:prstGeom prst="line">
            <a:avLst/>
          </a:prstGeom>
          <a:ln w="28575"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endCxn id="50" idx="1"/>
          </p:cNvCxnSpPr>
          <p:nvPr/>
        </p:nvCxnSpPr>
        <p:spPr>
          <a:xfrm flipV="1">
            <a:off x="1924303" y="4538322"/>
            <a:ext cx="2528279" cy="952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Decisión 61"/>
          <p:cNvSpPr/>
          <p:nvPr/>
        </p:nvSpPr>
        <p:spPr>
          <a:xfrm>
            <a:off x="4831441" y="5095671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/>
          <p:nvPr/>
        </p:nvCxnSpPr>
        <p:spPr>
          <a:xfrm flipH="1">
            <a:off x="5138068" y="4845101"/>
            <a:ext cx="3422" cy="25547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5536111" y="5169637"/>
            <a:ext cx="116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dirty="0" smtClean="0"/>
              <a:t>Los </a:t>
            </a:r>
            <a:r>
              <a:rPr lang="es-VE" sz="1200" dirty="0"/>
              <a:t>datos </a:t>
            </a:r>
            <a:r>
              <a:rPr lang="es-VE" sz="1200" dirty="0" smtClean="0"/>
              <a:t>son correctos?</a:t>
            </a:r>
            <a:endParaRPr lang="es-ES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844928" y="577162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4476630" y="6090816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Modifica al proveedor en la DB</a:t>
            </a:r>
            <a:endParaRPr lang="es-ES" sz="1200" dirty="0"/>
          </a:p>
        </p:txBody>
      </p:sp>
      <p:cxnSp>
        <p:nvCxnSpPr>
          <p:cNvPr id="37" name="Conector recto de flecha 36"/>
          <p:cNvCxnSpPr>
            <a:stCxn id="62" idx="2"/>
            <a:endCxn id="68" idx="0"/>
          </p:cNvCxnSpPr>
          <p:nvPr/>
        </p:nvCxnSpPr>
        <p:spPr>
          <a:xfrm flipH="1">
            <a:off x="5148988" y="5705271"/>
            <a:ext cx="1541" cy="385545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62" idx="1"/>
          </p:cNvCxnSpPr>
          <p:nvPr/>
        </p:nvCxnSpPr>
        <p:spPr>
          <a:xfrm flipH="1" flipV="1">
            <a:off x="1629956" y="5400470"/>
            <a:ext cx="3201485" cy="1"/>
          </a:xfrm>
          <a:prstGeom prst="line">
            <a:avLst/>
          </a:prstGeom>
          <a:ln w="28575"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4465636" y="510475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4479735" y="7386483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un mensaje de operación exitosa</a:t>
            </a:r>
          </a:p>
        </p:txBody>
      </p:sp>
      <p:cxnSp>
        <p:nvCxnSpPr>
          <p:cNvPr id="80" name="Conector recto de flecha 79"/>
          <p:cNvCxnSpPr>
            <a:stCxn id="79" idx="2"/>
            <a:endCxn id="40" idx="0"/>
          </p:cNvCxnSpPr>
          <p:nvPr/>
        </p:nvCxnSpPr>
        <p:spPr>
          <a:xfrm flipH="1">
            <a:off x="5148263" y="7980352"/>
            <a:ext cx="2278" cy="39868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629956" y="3701856"/>
            <a:ext cx="0" cy="1698614"/>
          </a:xfrm>
          <a:prstGeom prst="line">
            <a:avLst/>
          </a:prstGeom>
          <a:ln w="28575">
            <a:headEnd type="triangl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endCxn id="55" idx="2"/>
          </p:cNvCxnSpPr>
          <p:nvPr/>
        </p:nvCxnSpPr>
        <p:spPr>
          <a:xfrm flipV="1">
            <a:off x="2107942" y="1698801"/>
            <a:ext cx="8569" cy="97737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0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194</Words>
  <Application>Microsoft Office PowerPoint</Application>
  <PresentationFormat>A4 (210 x 297 mm)</PresentationFormat>
  <Paragraphs>59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26</cp:revision>
  <dcterms:created xsi:type="dcterms:W3CDTF">2023-07-24T13:32:43Z</dcterms:created>
  <dcterms:modified xsi:type="dcterms:W3CDTF">2023-09-22T02:18:40Z</dcterms:modified>
</cp:coreProperties>
</file>