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59" r:id="rId5"/>
    <p:sldId id="260" r:id="rId6"/>
    <p:sldId id="267" r:id="rId7"/>
    <p:sldId id="261" r:id="rId8"/>
  </p:sldIdLst>
  <p:sldSz cx="6858000" cy="9906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gistro de ventas" id="{CD8BEA93-2E7C-4D36-82F8-FCA5FD3C96B2}">
          <p14:sldIdLst>
            <p14:sldId id="263"/>
            <p14:sldId id="264"/>
            <p14:sldId id="265"/>
          </p14:sldIdLst>
        </p14:section>
        <p14:section name="Clientes" id="{1B8862B4-114F-4001-BF15-408FE21454C7}">
          <p14:sldIdLst>
            <p14:sldId id="259"/>
            <p14:sldId id="260"/>
            <p14:sldId id="26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0" autoAdjust="0"/>
    <p:restoredTop sz="94343" autoAdjust="0"/>
  </p:normalViewPr>
  <p:slideViewPr>
    <p:cSldViewPr snapToGrid="0">
      <p:cViewPr varScale="1">
        <p:scale>
          <a:sx n="56" d="100"/>
          <a:sy n="56" d="100"/>
        </p:scale>
        <p:origin x="262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1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6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732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78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12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78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58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9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83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04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64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9F8F-9F5B-4911-9968-A94240DE9C1B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1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ecisión 55"/>
          <p:cNvSpPr/>
          <p:nvPr/>
        </p:nvSpPr>
        <p:spPr>
          <a:xfrm>
            <a:off x="1844731" y="4449433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Actor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54879" y="1210428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418591" y="1666876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491462" y="1166751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Ingresa el ID de la venta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603354" y="1161143"/>
            <a:ext cx="1128252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Comprueba la venta en el sistema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 flipV="1">
            <a:off x="2836178" y="1458078"/>
            <a:ext cx="1767176" cy="1149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44970" y="2010484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 flipH="1">
            <a:off x="5164058" y="1755012"/>
            <a:ext cx="3422" cy="25547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539261" y="2171431"/>
            <a:ext cx="618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Existe?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>
            <a:off x="2163820" y="2315284"/>
            <a:ext cx="268115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endCxn id="55" idx="2"/>
          </p:cNvCxnSpPr>
          <p:nvPr/>
        </p:nvCxnSpPr>
        <p:spPr>
          <a:xfrm flipV="1">
            <a:off x="2155839" y="1772392"/>
            <a:ext cx="7981" cy="55245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79165" y="20831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No</a:t>
            </a:r>
            <a:endParaRPr lang="es-ES" dirty="0"/>
          </a:p>
        </p:txBody>
      </p:sp>
      <p:cxnSp>
        <p:nvCxnSpPr>
          <p:cNvPr id="90" name="Conector recto de flecha 89"/>
          <p:cNvCxnSpPr>
            <a:stCxn id="70" idx="2"/>
            <a:endCxn id="39" idx="0"/>
          </p:cNvCxnSpPr>
          <p:nvPr/>
        </p:nvCxnSpPr>
        <p:spPr>
          <a:xfrm flipH="1">
            <a:off x="5163315" y="2620084"/>
            <a:ext cx="743" cy="608037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5191142" y="2675161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88" idx="2"/>
            <a:endCxn id="74" idx="0"/>
          </p:cNvCxnSpPr>
          <p:nvPr/>
        </p:nvCxnSpPr>
        <p:spPr>
          <a:xfrm>
            <a:off x="5191142" y="5042204"/>
            <a:ext cx="0" cy="50492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940353" y="6546858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4989804" y="709218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Eliminar</a:t>
            </a:r>
            <a:endParaRPr lang="es-ES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844731" y="4620824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Aceptar?</a:t>
            </a:r>
            <a:endParaRPr lang="es-ES" sz="105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191952" y="462082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No</a:t>
            </a:r>
            <a:endParaRPr lang="es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163817" y="5058968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Si</a:t>
            </a:r>
            <a:endParaRPr lang="es-ES" dirty="0"/>
          </a:p>
        </p:txBody>
      </p:sp>
      <p:cxnSp>
        <p:nvCxnSpPr>
          <p:cNvPr id="76" name="Conector recto de flecha 75"/>
          <p:cNvCxnSpPr>
            <a:stCxn id="74" idx="2"/>
          </p:cNvCxnSpPr>
          <p:nvPr/>
        </p:nvCxnSpPr>
        <p:spPr>
          <a:xfrm>
            <a:off x="5191142" y="6140997"/>
            <a:ext cx="0" cy="35426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ángulo redondeado 38"/>
          <p:cNvSpPr/>
          <p:nvPr/>
        </p:nvSpPr>
        <p:spPr>
          <a:xfrm>
            <a:off x="4426441" y="3228121"/>
            <a:ext cx="1473747" cy="71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Muestra los datos de la venta en pantalla</a:t>
            </a:r>
            <a:endParaRPr lang="es-ES" sz="1200" dirty="0"/>
          </a:p>
        </p:txBody>
      </p:sp>
      <p:cxnSp>
        <p:nvCxnSpPr>
          <p:cNvPr id="49" name="Conector recto de flecha 48"/>
          <p:cNvCxnSpPr>
            <a:stCxn id="39" idx="1"/>
            <a:endCxn id="42" idx="3"/>
          </p:cNvCxnSpPr>
          <p:nvPr/>
        </p:nvCxnSpPr>
        <p:spPr>
          <a:xfrm flipH="1" flipV="1">
            <a:off x="2939619" y="3580533"/>
            <a:ext cx="1486822" cy="326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26" idx="6"/>
            <a:endCxn id="55" idx="1"/>
          </p:cNvCxnSpPr>
          <p:nvPr/>
        </p:nvCxnSpPr>
        <p:spPr>
          <a:xfrm>
            <a:off x="959704" y="1458078"/>
            <a:ext cx="531758" cy="1149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ángulo redondeado 41"/>
          <p:cNvSpPr/>
          <p:nvPr/>
        </p:nvSpPr>
        <p:spPr>
          <a:xfrm>
            <a:off x="1374855" y="3195761"/>
            <a:ext cx="1564764" cy="769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Muestra un mensaje para confirmar que desea eliminar</a:t>
            </a:r>
            <a:endParaRPr lang="es-ES" sz="1200" dirty="0"/>
          </a:p>
        </p:txBody>
      </p:sp>
      <p:cxnSp>
        <p:nvCxnSpPr>
          <p:cNvPr id="47" name="Conector recto de flecha 46"/>
          <p:cNvCxnSpPr>
            <a:stCxn id="42" idx="2"/>
            <a:endCxn id="56" idx="0"/>
          </p:cNvCxnSpPr>
          <p:nvPr/>
        </p:nvCxnSpPr>
        <p:spPr>
          <a:xfrm>
            <a:off x="2157237" y="3965305"/>
            <a:ext cx="6582" cy="48412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ángulo redondeado 87"/>
          <p:cNvSpPr/>
          <p:nvPr/>
        </p:nvSpPr>
        <p:spPr>
          <a:xfrm>
            <a:off x="4520336" y="4448335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Elimina la venta de la base de datos</a:t>
            </a:r>
          </a:p>
        </p:txBody>
      </p:sp>
      <p:sp>
        <p:nvSpPr>
          <p:cNvPr id="74" name="Rectángulo redondeado 73"/>
          <p:cNvSpPr/>
          <p:nvPr/>
        </p:nvSpPr>
        <p:spPr>
          <a:xfrm>
            <a:off x="4520336" y="5547128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Muestra un mensaje de operación exitosa</a:t>
            </a:r>
          </a:p>
        </p:txBody>
      </p:sp>
      <p:cxnSp>
        <p:nvCxnSpPr>
          <p:cNvPr id="63" name="Conector recto de flecha 60"/>
          <p:cNvCxnSpPr>
            <a:stCxn id="57" idx="1"/>
            <a:endCxn id="40" idx="2"/>
          </p:cNvCxnSpPr>
          <p:nvPr/>
        </p:nvCxnSpPr>
        <p:spPr>
          <a:xfrm rot="10800000" flipH="1" flipV="1">
            <a:off x="1844731" y="4751628"/>
            <a:ext cx="3095622" cy="2042879"/>
          </a:xfrm>
          <a:prstGeom prst="bentConnector3">
            <a:avLst>
              <a:gd name="adj1" fmla="val -7385"/>
            </a:avLst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56" idx="3"/>
            <a:endCxn id="88" idx="1"/>
          </p:cNvCxnSpPr>
          <p:nvPr/>
        </p:nvCxnSpPr>
        <p:spPr>
          <a:xfrm flipV="1">
            <a:off x="2482906" y="4745270"/>
            <a:ext cx="2037430" cy="8963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771F781-1305-4D2F-BE66-D831ED46DF34}"/>
              </a:ext>
            </a:extLst>
          </p:cNvPr>
          <p:cNvSpPr txBox="1"/>
          <p:nvPr/>
        </p:nvSpPr>
        <p:spPr>
          <a:xfrm>
            <a:off x="4118810" y="124509"/>
            <a:ext cx="223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dirty="0"/>
              <a:t>Modulo de gestión de</a:t>
            </a:r>
          </a:p>
          <a:p>
            <a:pPr algn="ctr"/>
            <a:r>
              <a:rPr lang="es-VE" dirty="0"/>
              <a:t>registro de ventas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44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Actor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46612" y="1337212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410323" y="185156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423756" y="1282041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Ingresa los datos de la venta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565208" y="1108928"/>
            <a:ext cx="1214206" cy="95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Comprueba que los datos sean correctos y que no estén duplicados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>
            <a:off x="2768472" y="1584862"/>
            <a:ext cx="1796736" cy="190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49895" y="2299683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 flipH="1">
            <a:off x="5168983" y="2064595"/>
            <a:ext cx="3328" cy="23508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470923" y="2362887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Los datos son </a:t>
            </a:r>
          </a:p>
          <a:p>
            <a:r>
              <a:rPr lang="es-VE" sz="1200" dirty="0"/>
              <a:t>correctos?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>
            <a:off x="2107942" y="2604483"/>
            <a:ext cx="2741953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endCxn id="55" idx="2"/>
          </p:cNvCxnSpPr>
          <p:nvPr/>
        </p:nvCxnSpPr>
        <p:spPr>
          <a:xfrm flipH="1" flipV="1">
            <a:off x="2096114" y="1887682"/>
            <a:ext cx="11828" cy="71680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84090" y="237237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No</a:t>
            </a:r>
            <a:endParaRPr lang="es-ES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4509654" y="3511602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Registra la venta en la base de datos</a:t>
            </a:r>
          </a:p>
        </p:txBody>
      </p:sp>
      <p:cxnSp>
        <p:nvCxnSpPr>
          <p:cNvPr id="90" name="Conector recto de flecha 89"/>
          <p:cNvCxnSpPr>
            <a:stCxn id="70" idx="2"/>
            <a:endCxn id="88" idx="0"/>
          </p:cNvCxnSpPr>
          <p:nvPr/>
        </p:nvCxnSpPr>
        <p:spPr>
          <a:xfrm flipH="1">
            <a:off x="5167443" y="2909283"/>
            <a:ext cx="1540" cy="59463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5180459" y="288775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88" idx="2"/>
            <a:endCxn id="71" idx="0"/>
          </p:cNvCxnSpPr>
          <p:nvPr/>
        </p:nvCxnSpPr>
        <p:spPr>
          <a:xfrm>
            <a:off x="5180460" y="4105471"/>
            <a:ext cx="0" cy="50979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928046" y="5527747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4979122" y="601455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101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Registrar</a:t>
            </a:r>
            <a:endParaRPr lang="es-ES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4509654" y="4615269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Muestra un mensaje de operación exitosa</a:t>
            </a:r>
          </a:p>
        </p:txBody>
      </p:sp>
      <p:cxnSp>
        <p:nvCxnSpPr>
          <p:cNvPr id="74" name="Conector recto de flecha 73"/>
          <p:cNvCxnSpPr>
            <a:stCxn id="71" idx="2"/>
            <a:endCxn id="40" idx="0"/>
          </p:cNvCxnSpPr>
          <p:nvPr/>
        </p:nvCxnSpPr>
        <p:spPr>
          <a:xfrm flipH="1">
            <a:off x="5180459" y="5209138"/>
            <a:ext cx="1" cy="31860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>
            <a:stCxn id="26" idx="6"/>
            <a:endCxn id="55" idx="1"/>
          </p:cNvCxnSpPr>
          <p:nvPr/>
        </p:nvCxnSpPr>
        <p:spPr>
          <a:xfrm>
            <a:off x="951437" y="1584862"/>
            <a:ext cx="472319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62A751-65A2-4398-A00E-890F146D6F43}"/>
              </a:ext>
            </a:extLst>
          </p:cNvPr>
          <p:cNvSpPr txBox="1"/>
          <p:nvPr/>
        </p:nvSpPr>
        <p:spPr>
          <a:xfrm>
            <a:off x="4118810" y="124509"/>
            <a:ext cx="223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dirty="0"/>
              <a:t>Modulo de gestión de</a:t>
            </a:r>
          </a:p>
          <a:p>
            <a:pPr algn="ctr"/>
            <a:r>
              <a:rPr lang="es-VE" dirty="0"/>
              <a:t>registro de ventas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446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Actor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43228" y="1133887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406939" y="1648237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357347" y="1091122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Ingresa el ID de la venta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575858" y="1091122"/>
            <a:ext cx="1128252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Comprueba la venta en el sistema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 flipV="1">
            <a:off x="2702063" y="1388057"/>
            <a:ext cx="1873795" cy="5886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08503" y="1976625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 flipH="1">
            <a:off x="5127591" y="1684991"/>
            <a:ext cx="12393" cy="2916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957045" y="2066387"/>
            <a:ext cx="618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Existe?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 flipV="1">
            <a:off x="2029704" y="2281424"/>
            <a:ext cx="2778799" cy="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36417" y="202014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No</a:t>
            </a:r>
            <a:endParaRPr lang="es-ES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4469178" y="3182658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Muestra los datos de la venta en pantalla</a:t>
            </a:r>
            <a:endParaRPr lang="es-ES" sz="1200" dirty="0"/>
          </a:p>
        </p:txBody>
      </p:sp>
      <p:cxnSp>
        <p:nvCxnSpPr>
          <p:cNvPr id="90" name="Conector recto de flecha 89"/>
          <p:cNvCxnSpPr>
            <a:stCxn id="70" idx="2"/>
            <a:endCxn id="88" idx="0"/>
          </p:cNvCxnSpPr>
          <p:nvPr/>
        </p:nvCxnSpPr>
        <p:spPr>
          <a:xfrm>
            <a:off x="5127591" y="2586225"/>
            <a:ext cx="12393" cy="596433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5115265" y="258938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88" idx="2"/>
            <a:endCxn id="40" idx="0"/>
          </p:cNvCxnSpPr>
          <p:nvPr/>
        </p:nvCxnSpPr>
        <p:spPr>
          <a:xfrm flipH="1">
            <a:off x="5139983" y="3776527"/>
            <a:ext cx="1" cy="468356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887570" y="4244883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4926253" y="483865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Consultar</a:t>
            </a:r>
            <a:endParaRPr lang="es-ES" dirty="0"/>
          </a:p>
        </p:txBody>
      </p:sp>
      <p:cxnSp>
        <p:nvCxnSpPr>
          <p:cNvPr id="39" name="Conector recto de flecha 38"/>
          <p:cNvCxnSpPr>
            <a:endCxn id="55" idx="2"/>
          </p:cNvCxnSpPr>
          <p:nvPr/>
        </p:nvCxnSpPr>
        <p:spPr>
          <a:xfrm flipV="1">
            <a:off x="2029705" y="1696763"/>
            <a:ext cx="0" cy="57174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>
            <a:stCxn id="26" idx="6"/>
            <a:endCxn id="55" idx="1"/>
          </p:cNvCxnSpPr>
          <p:nvPr/>
        </p:nvCxnSpPr>
        <p:spPr>
          <a:xfrm>
            <a:off x="948053" y="1381537"/>
            <a:ext cx="409294" cy="12406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B164150-566B-4782-986C-BB61C5B4B5B3}"/>
              </a:ext>
            </a:extLst>
          </p:cNvPr>
          <p:cNvSpPr txBox="1"/>
          <p:nvPr/>
        </p:nvSpPr>
        <p:spPr>
          <a:xfrm>
            <a:off x="4118810" y="124509"/>
            <a:ext cx="223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dirty="0"/>
              <a:t>Modulo de gestión de</a:t>
            </a:r>
          </a:p>
          <a:p>
            <a:pPr algn="ctr"/>
            <a:r>
              <a:rPr lang="es-VE" dirty="0"/>
              <a:t>registro de ventas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120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Actor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118810" y="124509"/>
            <a:ext cx="194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Modulo de gestión</a:t>
            </a:r>
          </a:p>
          <a:p>
            <a:pPr algn="ctr"/>
            <a:r>
              <a:rPr lang="es-VE" dirty="0"/>
              <a:t> de Clientes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67650" y="1145678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431361" y="1660028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357347" y="1091122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Ingresa la cedula o nombre del cliente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575858" y="1091122"/>
            <a:ext cx="1128252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Comprueba el cliente en el sistema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 flipV="1">
            <a:off x="2702063" y="1388057"/>
            <a:ext cx="1873795" cy="5886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08503" y="1976625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 flipH="1">
            <a:off x="5127591" y="1684991"/>
            <a:ext cx="12393" cy="2916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957045" y="2066387"/>
            <a:ext cx="618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Existe?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 flipV="1">
            <a:off x="2029704" y="2281424"/>
            <a:ext cx="2778799" cy="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36417" y="202014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No</a:t>
            </a:r>
            <a:endParaRPr lang="es-ES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4469178" y="3182658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Muestra los datos del cliente en pantalla</a:t>
            </a:r>
            <a:endParaRPr lang="es-ES" sz="1200" dirty="0"/>
          </a:p>
        </p:txBody>
      </p:sp>
      <p:cxnSp>
        <p:nvCxnSpPr>
          <p:cNvPr id="90" name="Conector recto de flecha 89"/>
          <p:cNvCxnSpPr>
            <a:stCxn id="70" idx="2"/>
            <a:endCxn id="88" idx="0"/>
          </p:cNvCxnSpPr>
          <p:nvPr/>
        </p:nvCxnSpPr>
        <p:spPr>
          <a:xfrm>
            <a:off x="5127591" y="2586225"/>
            <a:ext cx="12393" cy="596433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5115265" y="258938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88" idx="2"/>
            <a:endCxn id="40" idx="0"/>
          </p:cNvCxnSpPr>
          <p:nvPr/>
        </p:nvCxnSpPr>
        <p:spPr>
          <a:xfrm flipH="1">
            <a:off x="5139983" y="3776527"/>
            <a:ext cx="1" cy="468356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887570" y="4244883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4926253" y="483865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Consultar</a:t>
            </a:r>
            <a:endParaRPr lang="es-ES" dirty="0"/>
          </a:p>
        </p:txBody>
      </p:sp>
      <p:cxnSp>
        <p:nvCxnSpPr>
          <p:cNvPr id="39" name="Conector recto de flecha 38"/>
          <p:cNvCxnSpPr>
            <a:endCxn id="55" idx="2"/>
          </p:cNvCxnSpPr>
          <p:nvPr/>
        </p:nvCxnSpPr>
        <p:spPr>
          <a:xfrm flipV="1">
            <a:off x="2029705" y="1696763"/>
            <a:ext cx="0" cy="57174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>
            <a:stCxn id="26" idx="6"/>
            <a:endCxn id="55" idx="1"/>
          </p:cNvCxnSpPr>
          <p:nvPr/>
        </p:nvCxnSpPr>
        <p:spPr>
          <a:xfrm>
            <a:off x="972475" y="1393328"/>
            <a:ext cx="384872" cy="615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9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Actor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46612" y="1337212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410323" y="185156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423756" y="1282041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Ingresa los datos </a:t>
            </a:r>
            <a:r>
              <a:rPr lang="es-VE" sz="1200"/>
              <a:t>del cliente.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565208" y="1108928"/>
            <a:ext cx="1214206" cy="95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Comprueba que los datos sean correctos y que no estén duplicados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>
            <a:off x="2768472" y="1584862"/>
            <a:ext cx="1796736" cy="190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49895" y="2299683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 flipH="1">
            <a:off x="5168983" y="2064595"/>
            <a:ext cx="3328" cy="23508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470923" y="2362887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Los datos son </a:t>
            </a:r>
          </a:p>
          <a:p>
            <a:r>
              <a:rPr lang="es-VE" sz="1200" dirty="0"/>
              <a:t>correctos?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>
            <a:off x="2107942" y="2604483"/>
            <a:ext cx="2741953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endCxn id="55" idx="2"/>
          </p:cNvCxnSpPr>
          <p:nvPr/>
        </p:nvCxnSpPr>
        <p:spPr>
          <a:xfrm flipH="1" flipV="1">
            <a:off x="2096114" y="1887682"/>
            <a:ext cx="11828" cy="71680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84090" y="237237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No</a:t>
            </a:r>
            <a:endParaRPr lang="es-ES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4509654" y="3511602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Registra al cliente en la base de datos</a:t>
            </a:r>
          </a:p>
        </p:txBody>
      </p:sp>
      <p:cxnSp>
        <p:nvCxnSpPr>
          <p:cNvPr id="90" name="Conector recto de flecha 89"/>
          <p:cNvCxnSpPr>
            <a:stCxn id="70" idx="2"/>
            <a:endCxn id="88" idx="0"/>
          </p:cNvCxnSpPr>
          <p:nvPr/>
        </p:nvCxnSpPr>
        <p:spPr>
          <a:xfrm flipH="1">
            <a:off x="5167443" y="2909283"/>
            <a:ext cx="1540" cy="59463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5180459" y="288775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88" idx="2"/>
            <a:endCxn id="71" idx="0"/>
          </p:cNvCxnSpPr>
          <p:nvPr/>
        </p:nvCxnSpPr>
        <p:spPr>
          <a:xfrm>
            <a:off x="5180460" y="4105471"/>
            <a:ext cx="0" cy="50979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928046" y="5527747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4979122" y="601455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101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Registrar</a:t>
            </a:r>
            <a:endParaRPr lang="es-ES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4509654" y="4615269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Muestra un mensaje de operación exitosa</a:t>
            </a:r>
          </a:p>
        </p:txBody>
      </p:sp>
      <p:cxnSp>
        <p:nvCxnSpPr>
          <p:cNvPr id="74" name="Conector recto de flecha 73"/>
          <p:cNvCxnSpPr>
            <a:stCxn id="71" idx="2"/>
            <a:endCxn id="40" idx="0"/>
          </p:cNvCxnSpPr>
          <p:nvPr/>
        </p:nvCxnSpPr>
        <p:spPr>
          <a:xfrm flipH="1">
            <a:off x="5180459" y="5209138"/>
            <a:ext cx="1" cy="31860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>
            <a:stCxn id="26" idx="6"/>
            <a:endCxn id="55" idx="1"/>
          </p:cNvCxnSpPr>
          <p:nvPr/>
        </p:nvCxnSpPr>
        <p:spPr>
          <a:xfrm>
            <a:off x="951437" y="1584862"/>
            <a:ext cx="472319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AAC1E55-5747-46FD-B67A-0D1FB0233836}"/>
              </a:ext>
            </a:extLst>
          </p:cNvPr>
          <p:cNvSpPr txBox="1"/>
          <p:nvPr/>
        </p:nvSpPr>
        <p:spPr>
          <a:xfrm>
            <a:off x="4118810" y="124509"/>
            <a:ext cx="194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Modulo de gestión</a:t>
            </a:r>
          </a:p>
          <a:p>
            <a:pPr algn="ctr"/>
            <a:r>
              <a:rPr lang="es-VE" dirty="0"/>
              <a:t> de Clientes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837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ecisión 55"/>
          <p:cNvSpPr/>
          <p:nvPr/>
        </p:nvSpPr>
        <p:spPr>
          <a:xfrm>
            <a:off x="1844731" y="4449433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Actor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54879" y="1224076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418591" y="1680524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491462" y="1166751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Ingresa la cedula o nombre del cliente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603354" y="1161143"/>
            <a:ext cx="1128252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Comprueba el cliente en el sistema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 flipV="1">
            <a:off x="2836178" y="1458078"/>
            <a:ext cx="1767176" cy="1149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44970" y="2010484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 flipH="1">
            <a:off x="5164058" y="1755012"/>
            <a:ext cx="3422" cy="25547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539261" y="2171431"/>
            <a:ext cx="618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Existe?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>
            <a:off x="2163820" y="2315284"/>
            <a:ext cx="268115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endCxn id="55" idx="2"/>
          </p:cNvCxnSpPr>
          <p:nvPr/>
        </p:nvCxnSpPr>
        <p:spPr>
          <a:xfrm flipV="1">
            <a:off x="2155839" y="1772392"/>
            <a:ext cx="7981" cy="55245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79165" y="20831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No</a:t>
            </a:r>
            <a:endParaRPr lang="es-ES" dirty="0"/>
          </a:p>
        </p:txBody>
      </p:sp>
      <p:cxnSp>
        <p:nvCxnSpPr>
          <p:cNvPr id="90" name="Conector recto de flecha 89"/>
          <p:cNvCxnSpPr>
            <a:stCxn id="70" idx="2"/>
            <a:endCxn id="39" idx="0"/>
          </p:cNvCxnSpPr>
          <p:nvPr/>
        </p:nvCxnSpPr>
        <p:spPr>
          <a:xfrm flipH="1">
            <a:off x="5163315" y="2620084"/>
            <a:ext cx="743" cy="608037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5191142" y="2675161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88" idx="2"/>
            <a:endCxn id="74" idx="0"/>
          </p:cNvCxnSpPr>
          <p:nvPr/>
        </p:nvCxnSpPr>
        <p:spPr>
          <a:xfrm>
            <a:off x="5191142" y="5042204"/>
            <a:ext cx="0" cy="50492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940353" y="6546858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4989804" y="709218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Eliminar</a:t>
            </a:r>
            <a:endParaRPr lang="es-ES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844731" y="4620824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Aceptar?</a:t>
            </a:r>
            <a:endParaRPr lang="es-ES" sz="105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191952" y="462082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No</a:t>
            </a:r>
            <a:endParaRPr lang="es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163817" y="5058968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Si</a:t>
            </a:r>
            <a:endParaRPr lang="es-ES" dirty="0"/>
          </a:p>
        </p:txBody>
      </p:sp>
      <p:cxnSp>
        <p:nvCxnSpPr>
          <p:cNvPr id="76" name="Conector recto de flecha 75"/>
          <p:cNvCxnSpPr>
            <a:stCxn id="74" idx="2"/>
          </p:cNvCxnSpPr>
          <p:nvPr/>
        </p:nvCxnSpPr>
        <p:spPr>
          <a:xfrm>
            <a:off x="5191142" y="6140997"/>
            <a:ext cx="0" cy="35426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ángulo redondeado 38"/>
          <p:cNvSpPr/>
          <p:nvPr/>
        </p:nvSpPr>
        <p:spPr>
          <a:xfrm>
            <a:off x="4426441" y="3228121"/>
            <a:ext cx="1473747" cy="71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Muestra los datos del cliente en pantalla</a:t>
            </a:r>
            <a:endParaRPr lang="es-ES" sz="1200" dirty="0"/>
          </a:p>
        </p:txBody>
      </p:sp>
      <p:cxnSp>
        <p:nvCxnSpPr>
          <p:cNvPr id="49" name="Conector recto de flecha 48"/>
          <p:cNvCxnSpPr>
            <a:stCxn id="39" idx="1"/>
            <a:endCxn id="42" idx="3"/>
          </p:cNvCxnSpPr>
          <p:nvPr/>
        </p:nvCxnSpPr>
        <p:spPr>
          <a:xfrm flipH="1" flipV="1">
            <a:off x="2939619" y="3580533"/>
            <a:ext cx="1486822" cy="326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26" idx="6"/>
            <a:endCxn id="55" idx="1"/>
          </p:cNvCxnSpPr>
          <p:nvPr/>
        </p:nvCxnSpPr>
        <p:spPr>
          <a:xfrm flipV="1">
            <a:off x="959704" y="1469572"/>
            <a:ext cx="531758" cy="215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ángulo redondeado 41"/>
          <p:cNvSpPr/>
          <p:nvPr/>
        </p:nvSpPr>
        <p:spPr>
          <a:xfrm>
            <a:off x="1374855" y="3195761"/>
            <a:ext cx="1564764" cy="769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Muestra un mensaje para confirmar que desea eliminar</a:t>
            </a:r>
            <a:endParaRPr lang="es-ES" sz="1200" dirty="0"/>
          </a:p>
        </p:txBody>
      </p:sp>
      <p:cxnSp>
        <p:nvCxnSpPr>
          <p:cNvPr id="47" name="Conector recto de flecha 46"/>
          <p:cNvCxnSpPr>
            <a:stCxn id="42" idx="2"/>
            <a:endCxn id="56" idx="0"/>
          </p:cNvCxnSpPr>
          <p:nvPr/>
        </p:nvCxnSpPr>
        <p:spPr>
          <a:xfrm>
            <a:off x="2157237" y="3965305"/>
            <a:ext cx="6582" cy="48412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ángulo redondeado 87"/>
          <p:cNvSpPr/>
          <p:nvPr/>
        </p:nvSpPr>
        <p:spPr>
          <a:xfrm>
            <a:off x="4520336" y="4448335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Elimina el cliente de la base de datos</a:t>
            </a:r>
          </a:p>
        </p:txBody>
      </p:sp>
      <p:sp>
        <p:nvSpPr>
          <p:cNvPr id="74" name="Rectángulo redondeado 73"/>
          <p:cNvSpPr/>
          <p:nvPr/>
        </p:nvSpPr>
        <p:spPr>
          <a:xfrm>
            <a:off x="4520336" y="5547128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Muestra un mensaje de operación exitosa</a:t>
            </a:r>
          </a:p>
        </p:txBody>
      </p:sp>
      <p:cxnSp>
        <p:nvCxnSpPr>
          <p:cNvPr id="63" name="Conector recto de flecha 60"/>
          <p:cNvCxnSpPr>
            <a:stCxn id="57" idx="1"/>
            <a:endCxn id="40" idx="2"/>
          </p:cNvCxnSpPr>
          <p:nvPr/>
        </p:nvCxnSpPr>
        <p:spPr>
          <a:xfrm rot="10800000" flipH="1" flipV="1">
            <a:off x="1844731" y="4751628"/>
            <a:ext cx="3095622" cy="2042879"/>
          </a:xfrm>
          <a:prstGeom prst="bentConnector3">
            <a:avLst>
              <a:gd name="adj1" fmla="val -7385"/>
            </a:avLst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56" idx="3"/>
            <a:endCxn id="88" idx="1"/>
          </p:cNvCxnSpPr>
          <p:nvPr/>
        </p:nvCxnSpPr>
        <p:spPr>
          <a:xfrm flipV="1">
            <a:off x="2482906" y="4745270"/>
            <a:ext cx="2037430" cy="8963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63A6E55-B2F4-4200-A3FD-1955AEDD56A6}"/>
              </a:ext>
            </a:extLst>
          </p:cNvPr>
          <p:cNvSpPr txBox="1"/>
          <p:nvPr/>
        </p:nvSpPr>
        <p:spPr>
          <a:xfrm>
            <a:off x="4118810" y="124509"/>
            <a:ext cx="194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Modulo de gestión</a:t>
            </a:r>
          </a:p>
          <a:p>
            <a:pPr algn="ctr"/>
            <a:r>
              <a:rPr lang="es-VE" dirty="0"/>
              <a:t> de Clientes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278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Actor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55742" y="1152525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419453" y="1666875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444153" y="1093160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Ingresa la cedula o nombre del cliente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584137" y="1108097"/>
            <a:ext cx="1128252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Comprueba el cliente en el sistema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>
            <a:off x="2788869" y="1395981"/>
            <a:ext cx="1795268" cy="905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31441" y="2376227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>
            <a:off x="5148263" y="1701966"/>
            <a:ext cx="2266" cy="67426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467846" y="2542680"/>
            <a:ext cx="618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Existe?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 flipV="1">
            <a:off x="2116511" y="2676171"/>
            <a:ext cx="2714930" cy="485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26" idx="6"/>
            <a:endCxn id="55" idx="1"/>
          </p:cNvCxnSpPr>
          <p:nvPr/>
        </p:nvCxnSpPr>
        <p:spPr>
          <a:xfrm flipV="1">
            <a:off x="960567" y="1395981"/>
            <a:ext cx="483586" cy="419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65636" y="244891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No</a:t>
            </a:r>
            <a:endParaRPr lang="es-ES" dirty="0"/>
          </a:p>
        </p:txBody>
      </p:sp>
      <p:sp>
        <p:nvSpPr>
          <p:cNvPr id="91" name="CuadroTexto 90"/>
          <p:cNvSpPr txBox="1"/>
          <p:nvPr/>
        </p:nvSpPr>
        <p:spPr>
          <a:xfrm>
            <a:off x="5208093" y="3774078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68" idx="2"/>
            <a:endCxn id="79" idx="0"/>
          </p:cNvCxnSpPr>
          <p:nvPr/>
        </p:nvCxnSpPr>
        <p:spPr>
          <a:xfrm>
            <a:off x="5134140" y="6966523"/>
            <a:ext cx="1553" cy="310477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881002" y="8269551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4915922" y="9271875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108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Modificar</a:t>
            </a:r>
            <a:endParaRPr lang="es-ES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1275154" y="3445436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Ingresa los datos nuevos que tendrá el cliente</a:t>
            </a:r>
            <a:endParaRPr lang="es-ES" sz="1200" dirty="0"/>
          </a:p>
        </p:txBody>
      </p:sp>
      <p:cxnSp>
        <p:nvCxnSpPr>
          <p:cNvPr id="6" name="Conector recto de flecha 5"/>
          <p:cNvCxnSpPr>
            <a:stCxn id="47" idx="1"/>
            <a:endCxn id="44" idx="3"/>
          </p:cNvCxnSpPr>
          <p:nvPr/>
        </p:nvCxnSpPr>
        <p:spPr>
          <a:xfrm flipH="1">
            <a:off x="2619870" y="3740702"/>
            <a:ext cx="1859777" cy="7555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70" idx="2"/>
            <a:endCxn id="47" idx="0"/>
          </p:cNvCxnSpPr>
          <p:nvPr/>
        </p:nvCxnSpPr>
        <p:spPr>
          <a:xfrm>
            <a:off x="5150529" y="2985827"/>
            <a:ext cx="1476" cy="452054"/>
          </a:xfrm>
          <a:prstGeom prst="line">
            <a:avLst/>
          </a:prstGeom>
          <a:ln w="28575"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ángulo redondeado 49"/>
          <p:cNvSpPr/>
          <p:nvPr/>
        </p:nvSpPr>
        <p:spPr>
          <a:xfrm>
            <a:off x="4465636" y="4581867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Comprueba que los datos sean correctos</a:t>
            </a:r>
            <a:endParaRPr lang="es-ES" sz="1200" dirty="0"/>
          </a:p>
        </p:txBody>
      </p:sp>
      <p:cxnSp>
        <p:nvCxnSpPr>
          <p:cNvPr id="52" name="Conector recto 51"/>
          <p:cNvCxnSpPr>
            <a:stCxn id="44" idx="2"/>
          </p:cNvCxnSpPr>
          <p:nvPr/>
        </p:nvCxnSpPr>
        <p:spPr>
          <a:xfrm>
            <a:off x="1947512" y="4051077"/>
            <a:ext cx="0" cy="845990"/>
          </a:xfrm>
          <a:prstGeom prst="line">
            <a:avLst/>
          </a:prstGeom>
          <a:ln w="28575"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endCxn id="50" idx="1"/>
          </p:cNvCxnSpPr>
          <p:nvPr/>
        </p:nvCxnSpPr>
        <p:spPr>
          <a:xfrm flipV="1">
            <a:off x="1937357" y="4884688"/>
            <a:ext cx="2528279" cy="952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Decisión 61"/>
          <p:cNvSpPr/>
          <p:nvPr/>
        </p:nvSpPr>
        <p:spPr>
          <a:xfrm>
            <a:off x="4816676" y="5443961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de flecha 63"/>
          <p:cNvCxnSpPr>
            <a:stCxn id="50" idx="2"/>
            <a:endCxn id="62" idx="0"/>
          </p:cNvCxnSpPr>
          <p:nvPr/>
        </p:nvCxnSpPr>
        <p:spPr>
          <a:xfrm flipH="1">
            <a:off x="5135764" y="5187508"/>
            <a:ext cx="2230" cy="256453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5777289" y="4673917"/>
            <a:ext cx="116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dirty="0"/>
              <a:t>Los datos son correctos?</a:t>
            </a:r>
            <a:endParaRPr lang="es-ES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08093" y="593877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Si</a:t>
            </a:r>
            <a:endParaRPr lang="es-ES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4461782" y="6360882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Modifica al cliente en la DB</a:t>
            </a:r>
            <a:endParaRPr lang="es-ES" sz="1200" dirty="0"/>
          </a:p>
        </p:txBody>
      </p:sp>
      <p:cxnSp>
        <p:nvCxnSpPr>
          <p:cNvPr id="37" name="Conector recto de flecha 36"/>
          <p:cNvCxnSpPr>
            <a:stCxn id="62" idx="2"/>
            <a:endCxn id="68" idx="0"/>
          </p:cNvCxnSpPr>
          <p:nvPr/>
        </p:nvCxnSpPr>
        <p:spPr>
          <a:xfrm flipH="1">
            <a:off x="5134140" y="6053561"/>
            <a:ext cx="1624" cy="30732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62" idx="1"/>
          </p:cNvCxnSpPr>
          <p:nvPr/>
        </p:nvCxnSpPr>
        <p:spPr>
          <a:xfrm flipH="1" flipV="1">
            <a:off x="1467615" y="5730041"/>
            <a:ext cx="3349061" cy="18720"/>
          </a:xfrm>
          <a:prstGeom prst="line">
            <a:avLst/>
          </a:prstGeom>
          <a:ln w="28575"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4450871" y="545304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No</a:t>
            </a:r>
            <a:endParaRPr lang="es-ES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4464887" y="7277000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Muestra un mensaje de operación exitosa</a:t>
            </a:r>
          </a:p>
        </p:txBody>
      </p:sp>
      <p:cxnSp>
        <p:nvCxnSpPr>
          <p:cNvPr id="80" name="Conector recto de flecha 79"/>
          <p:cNvCxnSpPr>
            <a:stCxn id="79" idx="2"/>
            <a:endCxn id="40" idx="0"/>
          </p:cNvCxnSpPr>
          <p:nvPr/>
        </p:nvCxnSpPr>
        <p:spPr>
          <a:xfrm flipH="1">
            <a:off x="5133415" y="7870869"/>
            <a:ext cx="2278" cy="39868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1467615" y="4051077"/>
            <a:ext cx="0" cy="1678964"/>
          </a:xfrm>
          <a:prstGeom prst="line">
            <a:avLst/>
          </a:prstGeom>
          <a:ln w="28575">
            <a:headEnd type="triangl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endCxn id="55" idx="2"/>
          </p:cNvCxnSpPr>
          <p:nvPr/>
        </p:nvCxnSpPr>
        <p:spPr>
          <a:xfrm flipV="1">
            <a:off x="2107942" y="1698801"/>
            <a:ext cx="8569" cy="97737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ángulo redondeado 46"/>
          <p:cNvSpPr/>
          <p:nvPr/>
        </p:nvSpPr>
        <p:spPr>
          <a:xfrm>
            <a:off x="4479647" y="3437881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Muestra los datos en pantalla</a:t>
            </a:r>
            <a:endParaRPr lang="es-ES" sz="12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27A6099-2B42-4F7F-9D9A-7FFAC6C19AA1}"/>
              </a:ext>
            </a:extLst>
          </p:cNvPr>
          <p:cNvSpPr txBox="1"/>
          <p:nvPr/>
        </p:nvSpPr>
        <p:spPr>
          <a:xfrm>
            <a:off x="4118810" y="124509"/>
            <a:ext cx="194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Modulo de gestión</a:t>
            </a:r>
          </a:p>
          <a:p>
            <a:pPr algn="ctr"/>
            <a:r>
              <a:rPr lang="es-VE" dirty="0"/>
              <a:t> de Clientes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9045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352</Words>
  <Application>Microsoft Office PowerPoint</Application>
  <PresentationFormat>A4 (210 x 297 mm)</PresentationFormat>
  <Paragraphs>107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Luis Garnica</cp:lastModifiedBy>
  <cp:revision>29</cp:revision>
  <dcterms:created xsi:type="dcterms:W3CDTF">2023-07-24T13:32:43Z</dcterms:created>
  <dcterms:modified xsi:type="dcterms:W3CDTF">2023-09-21T19:24:00Z</dcterms:modified>
</cp:coreProperties>
</file>