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E0222-1971-9C02-FB2F-641FEC508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B49B54-7B48-6433-4D53-55A18356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2CF2F-E9D3-7955-931F-15D26CB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0D76C-DDE2-E1F8-881D-C40667BD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E03F2-2303-D4F8-20F8-BC0DFCA0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7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3A9CC-B9CA-5576-9B1B-03710BEA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79C6AF-79A5-2063-3517-6FD8C10A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D93BE-DF69-F400-D89A-432F2B65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9BF8E-1F1D-5258-4377-5CC85C5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6393C-BF3B-EF13-4F04-1E278D35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8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377953-9435-FA8A-09B3-5C294BAF3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8DD32-8BE8-21BA-5F5F-129117BC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F11B5-4BEA-C870-8B35-9A7DA3C3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84241-0D08-476C-6293-05B3F871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0A443-F95C-3C4A-BCB3-CD3E20D7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DED8D-577E-EF0A-602B-11537CF2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5902E-D392-1D81-F676-1EE185CE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B013E-2FD2-AAF1-68D6-E293383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2CB792-F8A8-F8C4-56BC-0EF55515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71C29-D207-B342-D37F-BB4CE176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27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76C4-8A79-B343-9DCD-7B6A7CAC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010C7-2C98-BCF6-8130-9AAB902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814445-743F-C74E-3E9C-1870F851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A2622-13C2-B3A9-EA82-3F89659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1DD6A-26A8-15E1-7E22-A839779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7EF49-2C58-8D0D-94CF-F9E5519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FEF8A-EA6C-BD95-1E72-8A582853C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9676A4-5881-9D63-F117-71BB03474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E05D3-5138-1837-B56D-C9902563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8AD43-05EC-B472-E8F4-65C68D98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F21B6B-8D65-228C-C3E9-8AA8DF2F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7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E3A94-5984-BE9B-544D-B40734CC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EB8F7-0321-9FC1-9BB2-7C5ECD1D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F64848-ACB3-B01E-ED8F-828F8835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FFD414-72DE-D8DF-16F6-FA188CE9B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FBECC-54AD-DFC0-485C-994C196B1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33E8E4-55AF-1A75-DF4A-26DA6276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CD9B04-C1B7-E55D-D113-F3F01A55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30155D-3114-AD69-7BA7-E2EB5A8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57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C7AE6-304A-DD3D-2860-F579EAFD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0B83DA-C03F-E5CA-C484-1208514A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931714-AF8E-9827-770D-FC2EB92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0AAA58-5469-FDC9-E80F-872F3E20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22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CB093A-706B-6EAC-915C-9D627799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2B2789-C386-3581-FF44-DFEA34A2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E97880-9452-E957-55E9-FECBC80D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7FA79-4C0C-B16D-AB54-2B14CADE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49CDE-D215-A137-1FDF-859D0CE8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A9AA1-4728-769B-A96E-12D4F92A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72D85-C125-3D0C-2296-ACA0C0C6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468C72-CBF2-F098-904F-A51199CF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AD63B3-79BF-3F98-0227-EE95A520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BD19D-51D6-FF35-57F5-36113D5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C315C1-362C-B4CD-D5C4-9ADF77285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38996D-EAFB-780C-C8F8-FB400F09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C941C0-E5E6-B4DB-745F-4BDF06D8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6683E-476D-2FB0-8226-745197E6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1EB540-CCFB-306B-E51D-67B73DE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1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B5F7CC-3CBA-F786-5E6D-429F19D2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BEDD91-485C-B8D9-6E1D-5364003F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A1048-F79F-43AE-BCCA-CBFCA09DD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99E-6383-47E0-8331-9090B415D656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59057-57F6-D379-5BE6-D4AA4461C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7F4D3-5143-1435-75C2-798100B90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D039-9616-4AD1-ACEB-3DA5BC8A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82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69CBC4-3109-F539-C12C-8CF24D4C8C33}"/>
              </a:ext>
            </a:extLst>
          </p:cNvPr>
          <p:cNvSpPr/>
          <p:nvPr/>
        </p:nvSpPr>
        <p:spPr>
          <a:xfrm>
            <a:off x="2031999" y="1141795"/>
            <a:ext cx="8128000" cy="413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DD3DFC-CD43-B06A-D82F-D4089261D410}"/>
              </a:ext>
            </a:extLst>
          </p:cNvPr>
          <p:cNvSpPr txBox="1"/>
          <p:nvPr/>
        </p:nvSpPr>
        <p:spPr>
          <a:xfrm>
            <a:off x="1196067" y="77246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(290,-550)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9BD485-3BF0-1F91-AE0E-0D9482065E61}"/>
              </a:ext>
            </a:extLst>
          </p:cNvPr>
          <p:cNvSpPr txBox="1"/>
          <p:nvPr/>
        </p:nvSpPr>
        <p:spPr>
          <a:xfrm>
            <a:off x="10210799" y="95712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(-255,-550)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0C414C-E58F-9B6E-09EA-AD118F4ACBF2}"/>
              </a:ext>
            </a:extLst>
          </p:cNvPr>
          <p:cNvSpPr txBox="1"/>
          <p:nvPr/>
        </p:nvSpPr>
        <p:spPr>
          <a:xfrm>
            <a:off x="1329950" y="529098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(290,-310)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BD5A0F-EC9C-357D-E10D-6EA61AB1EEC9}"/>
              </a:ext>
            </a:extLst>
          </p:cNvPr>
          <p:cNvSpPr txBox="1"/>
          <p:nvPr/>
        </p:nvSpPr>
        <p:spPr>
          <a:xfrm>
            <a:off x="10210799" y="526637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(-255,-310)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E34BAC6-451E-7019-AD1D-58E49D13621F}"/>
              </a:ext>
            </a:extLst>
          </p:cNvPr>
          <p:cNvSpPr/>
          <p:nvPr/>
        </p:nvSpPr>
        <p:spPr>
          <a:xfrm>
            <a:off x="5390971" y="5589388"/>
            <a:ext cx="1410057" cy="92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Robi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1E7449-C977-53F8-5812-AF4BB2D19AEC}"/>
              </a:ext>
            </a:extLst>
          </p:cNvPr>
          <p:cNvSpPr txBox="1"/>
          <p:nvPr/>
        </p:nvSpPr>
        <p:spPr>
          <a:xfrm>
            <a:off x="3956703" y="46276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Z(Arbeitsplatte) = 129.5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8471F6-19CF-6164-6DC3-61F9C093AA62}"/>
              </a:ext>
            </a:extLst>
          </p:cNvPr>
          <p:cNvSpPr txBox="1"/>
          <p:nvPr/>
        </p:nvSpPr>
        <p:spPr>
          <a:xfrm>
            <a:off x="7552287" y="279368"/>
            <a:ext cx="17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Z(Pickup) = 134.5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4A1758-95D4-F3C3-B4F1-71F6B65A9073}"/>
              </a:ext>
            </a:extLst>
          </p:cNvPr>
          <p:cNvSpPr/>
          <p:nvPr/>
        </p:nvSpPr>
        <p:spPr>
          <a:xfrm>
            <a:off x="2668188" y="1674973"/>
            <a:ext cx="1247686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Pos4</a:t>
            </a:r>
          </a:p>
          <a:p>
            <a:pPr algn="ctr"/>
            <a:r>
              <a:rPr lang="de-DE" dirty="0"/>
              <a:t>(200, -500)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7CFB45-EA93-5C00-7473-99230D35778A}"/>
              </a:ext>
            </a:extLst>
          </p:cNvPr>
          <p:cNvSpPr/>
          <p:nvPr/>
        </p:nvSpPr>
        <p:spPr>
          <a:xfrm>
            <a:off x="8011207" y="1674974"/>
            <a:ext cx="1247686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Pos3</a:t>
            </a:r>
          </a:p>
          <a:p>
            <a:pPr algn="ctr"/>
            <a:r>
              <a:rPr lang="de-DE" dirty="0"/>
              <a:t>(-150,-480)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715804A-A8D5-8C48-13F1-C3B27323F07E}"/>
              </a:ext>
            </a:extLst>
          </p:cNvPr>
          <p:cNvSpPr/>
          <p:nvPr/>
        </p:nvSpPr>
        <p:spPr>
          <a:xfrm>
            <a:off x="2709017" y="4007976"/>
            <a:ext cx="1247686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Pos1</a:t>
            </a:r>
          </a:p>
          <a:p>
            <a:pPr algn="ctr"/>
            <a:r>
              <a:rPr lang="de-DE" dirty="0"/>
              <a:t>(220, -350)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D9A882D-509C-25AA-A1EE-9B115750D7F5}"/>
              </a:ext>
            </a:extLst>
          </p:cNvPr>
          <p:cNvSpPr/>
          <p:nvPr/>
        </p:nvSpPr>
        <p:spPr>
          <a:xfrm>
            <a:off x="8011206" y="4035957"/>
            <a:ext cx="1335417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Pos2</a:t>
            </a:r>
          </a:p>
          <a:p>
            <a:pPr algn="ctr"/>
            <a:r>
              <a:rPr lang="de-DE" dirty="0"/>
              <a:t>(-200, -340)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8303AF-56A8-400C-31CE-6937328DA2B0}"/>
              </a:ext>
            </a:extLst>
          </p:cNvPr>
          <p:cNvSpPr/>
          <p:nvPr/>
        </p:nvSpPr>
        <p:spPr>
          <a:xfrm>
            <a:off x="5390971" y="2851816"/>
            <a:ext cx="1247686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Pos5</a:t>
            </a:r>
          </a:p>
          <a:p>
            <a:pPr algn="ctr"/>
            <a:r>
              <a:rPr lang="de-DE" dirty="0"/>
              <a:t>(0, -420)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56D0D20-57FB-43EE-0456-E99C02F09C0A}"/>
              </a:ext>
            </a:extLst>
          </p:cNvPr>
          <p:cNvSpPr txBox="1"/>
          <p:nvPr/>
        </p:nvSpPr>
        <p:spPr>
          <a:xfrm flipH="1">
            <a:off x="473009" y="279368"/>
            <a:ext cx="19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ERREICHBARE AP</a:t>
            </a:r>
          </a:p>
        </p:txBody>
      </p:sp>
    </p:spTree>
    <p:extLst>
      <p:ext uri="{BB962C8B-B14F-4D97-AF65-F5344CB8AC3E}">
        <p14:creationId xmlns:p14="http://schemas.microsoft.com/office/powerpoint/2010/main" val="189895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4071C9-DBFA-BABE-C658-0655184CDFE8}"/>
              </a:ext>
            </a:extLst>
          </p:cNvPr>
          <p:cNvSpPr/>
          <p:nvPr/>
        </p:nvSpPr>
        <p:spPr>
          <a:xfrm>
            <a:off x="2367184" y="1640791"/>
            <a:ext cx="1777525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Pickup</a:t>
            </a:r>
          </a:p>
          <a:p>
            <a:pPr algn="ctr"/>
            <a:r>
              <a:rPr lang="de-DE" dirty="0"/>
              <a:t>(392, 0,134.5)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EF260A-F153-0916-876F-127E2C7D4021}"/>
              </a:ext>
            </a:extLst>
          </p:cNvPr>
          <p:cNvSpPr txBox="1"/>
          <p:nvPr/>
        </p:nvSpPr>
        <p:spPr>
          <a:xfrm>
            <a:off x="3811424" y="11451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8A598B-E2BB-E948-6541-1B170EE4C28C}"/>
              </a:ext>
            </a:extLst>
          </p:cNvPr>
          <p:cNvSpPr/>
          <p:nvPr/>
        </p:nvSpPr>
        <p:spPr>
          <a:xfrm>
            <a:off x="6212792" y="1640791"/>
            <a:ext cx="1623701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Puffer</a:t>
            </a:r>
          </a:p>
          <a:p>
            <a:pPr algn="ctr"/>
            <a:r>
              <a:rPr lang="de-DE" dirty="0"/>
              <a:t>(300,0,300)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52B3038-A6EA-4D92-062D-A25A0F2A3AD3}"/>
              </a:ext>
            </a:extLst>
          </p:cNvPr>
          <p:cNvSpPr/>
          <p:nvPr/>
        </p:nvSpPr>
        <p:spPr>
          <a:xfrm>
            <a:off x="4801312" y="3904002"/>
            <a:ext cx="1623701" cy="717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Fräse</a:t>
            </a:r>
          </a:p>
          <a:p>
            <a:pPr algn="ctr"/>
            <a:r>
              <a:rPr lang="de-DE" dirty="0"/>
              <a:t>(300,0,300)</a:t>
            </a:r>
          </a:p>
        </p:txBody>
      </p:sp>
    </p:spTree>
    <p:extLst>
      <p:ext uri="{BB962C8B-B14F-4D97-AF65-F5344CB8AC3E}">
        <p14:creationId xmlns:p14="http://schemas.microsoft.com/office/powerpoint/2010/main" val="19832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AB393-0694-22A5-CE3D-051BB67C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Sichtbereich Kamera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E5794-A64D-CF96-B724-CEEF0E38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Rechteck oben rechts: -195, -550</a:t>
            </a:r>
          </a:p>
          <a:p>
            <a:r>
              <a:rPr lang="de-DE" dirty="0"/>
              <a:t> Rechteck oben links: 260, -550</a:t>
            </a:r>
          </a:p>
          <a:p>
            <a:r>
              <a:rPr lang="de-DE" dirty="0"/>
              <a:t>Untere Achse: y -330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4F6FDB4-60A5-FAC7-CEBD-5584E08BAA63}"/>
              </a:ext>
            </a:extLst>
          </p:cNvPr>
          <p:cNvSpPr/>
          <p:nvPr/>
        </p:nvSpPr>
        <p:spPr>
          <a:xfrm>
            <a:off x="2836985" y="1356946"/>
            <a:ext cx="6230815" cy="414410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76AFD3-AB81-45A0-0AD2-5EF2B8E2871B}"/>
              </a:ext>
            </a:extLst>
          </p:cNvPr>
          <p:cNvSpPr/>
          <p:nvPr/>
        </p:nvSpPr>
        <p:spPr>
          <a:xfrm>
            <a:off x="2280138" y="2455984"/>
            <a:ext cx="7280031" cy="335866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7137D-8F7B-F73C-9BF2-117EC6E179AD}"/>
              </a:ext>
            </a:extLst>
          </p:cNvPr>
          <p:cNvSpPr/>
          <p:nvPr/>
        </p:nvSpPr>
        <p:spPr>
          <a:xfrm>
            <a:off x="2836985" y="2455984"/>
            <a:ext cx="6230815" cy="3045069"/>
          </a:xfrm>
          <a:prstGeom prst="rect">
            <a:avLst/>
          </a:prstGeom>
          <a:solidFill>
            <a:schemeClr val="accent3">
              <a:lumMod val="75000"/>
              <a:alpha val="32157"/>
            </a:schemeClr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C6D7B2-821F-4C49-0629-A3CCCEFAFC3E}"/>
              </a:ext>
            </a:extLst>
          </p:cNvPr>
          <p:cNvSpPr txBox="1"/>
          <p:nvPr/>
        </p:nvSpPr>
        <p:spPr>
          <a:xfrm>
            <a:off x="9503707" y="227131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(-255,-550)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9CE78F-7272-789F-C79B-9B37911C1FC1}"/>
              </a:ext>
            </a:extLst>
          </p:cNvPr>
          <p:cNvSpPr txBox="1"/>
          <p:nvPr/>
        </p:nvSpPr>
        <p:spPr>
          <a:xfrm>
            <a:off x="9531938" y="562998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(-255,-310)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376131-FAA8-1D27-B11C-5AE39CA05454}"/>
              </a:ext>
            </a:extLst>
          </p:cNvPr>
          <p:cNvSpPr txBox="1"/>
          <p:nvPr/>
        </p:nvSpPr>
        <p:spPr>
          <a:xfrm>
            <a:off x="7870192" y="2388549"/>
            <a:ext cx="1271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(-195, -550)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E78D8B-B466-CC03-0561-95642C259306}"/>
              </a:ext>
            </a:extLst>
          </p:cNvPr>
          <p:cNvSpPr txBox="1"/>
          <p:nvPr/>
        </p:nvSpPr>
        <p:spPr>
          <a:xfrm>
            <a:off x="2780523" y="2455983"/>
            <a:ext cx="122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(260, -550)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946D056-D6A0-FA2A-CC04-0AEE6ECA53A6}"/>
              </a:ext>
            </a:extLst>
          </p:cNvPr>
          <p:cNvSpPr txBox="1"/>
          <p:nvPr/>
        </p:nvSpPr>
        <p:spPr>
          <a:xfrm>
            <a:off x="2762639" y="5122901"/>
            <a:ext cx="122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(260,-330)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429CB08-F5AC-4D82-6079-4C9DB56B324C}"/>
              </a:ext>
            </a:extLst>
          </p:cNvPr>
          <p:cNvSpPr txBox="1"/>
          <p:nvPr/>
        </p:nvSpPr>
        <p:spPr>
          <a:xfrm>
            <a:off x="7893638" y="5131722"/>
            <a:ext cx="122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(-195,-330)</a:t>
            </a:r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2D25C375-5274-7091-4ADA-2122907FE152}"/>
              </a:ext>
            </a:extLst>
          </p:cNvPr>
          <p:cNvSpPr/>
          <p:nvPr/>
        </p:nvSpPr>
        <p:spPr>
          <a:xfrm>
            <a:off x="2176103" y="2346079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F3E0C28F-91E4-74D1-4A1C-34175A514A9D}"/>
              </a:ext>
            </a:extLst>
          </p:cNvPr>
          <p:cNvSpPr/>
          <p:nvPr/>
        </p:nvSpPr>
        <p:spPr>
          <a:xfrm>
            <a:off x="2176103" y="5665231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Multiplikationszeichen 19">
            <a:extLst>
              <a:ext uri="{FF2B5EF4-FFF2-40B4-BE49-F238E27FC236}">
                <a16:creationId xmlns:a16="http://schemas.microsoft.com/office/drawing/2014/main" id="{6614F9FA-0B9B-0FC0-63B1-5502298C2892}"/>
              </a:ext>
            </a:extLst>
          </p:cNvPr>
          <p:cNvSpPr/>
          <p:nvPr/>
        </p:nvSpPr>
        <p:spPr>
          <a:xfrm>
            <a:off x="2719708" y="2350517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Multiplikationszeichen 20">
            <a:extLst>
              <a:ext uri="{FF2B5EF4-FFF2-40B4-BE49-F238E27FC236}">
                <a16:creationId xmlns:a16="http://schemas.microsoft.com/office/drawing/2014/main" id="{7D03AC86-1288-0D68-4381-F018C15D8C7B}"/>
              </a:ext>
            </a:extLst>
          </p:cNvPr>
          <p:cNvSpPr/>
          <p:nvPr/>
        </p:nvSpPr>
        <p:spPr>
          <a:xfrm>
            <a:off x="2719908" y="5392669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Multiplikationszeichen 21">
            <a:extLst>
              <a:ext uri="{FF2B5EF4-FFF2-40B4-BE49-F238E27FC236}">
                <a16:creationId xmlns:a16="http://schemas.microsoft.com/office/drawing/2014/main" id="{801D5A54-7E90-69B6-73AD-A2E214A22391}"/>
              </a:ext>
            </a:extLst>
          </p:cNvPr>
          <p:cNvSpPr/>
          <p:nvPr/>
        </p:nvSpPr>
        <p:spPr>
          <a:xfrm>
            <a:off x="8955596" y="2353394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Multiplikationszeichen 22">
            <a:extLst>
              <a:ext uri="{FF2B5EF4-FFF2-40B4-BE49-F238E27FC236}">
                <a16:creationId xmlns:a16="http://schemas.microsoft.com/office/drawing/2014/main" id="{2D612405-B4DF-D504-9AF6-F4C16A8E00B3}"/>
              </a:ext>
            </a:extLst>
          </p:cNvPr>
          <p:cNvSpPr/>
          <p:nvPr/>
        </p:nvSpPr>
        <p:spPr>
          <a:xfrm>
            <a:off x="9425700" y="2385591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Multiplikationszeichen 23">
            <a:extLst>
              <a:ext uri="{FF2B5EF4-FFF2-40B4-BE49-F238E27FC236}">
                <a16:creationId xmlns:a16="http://schemas.microsoft.com/office/drawing/2014/main" id="{1F02CBDA-A2F1-D431-A717-D1C00A8CA788}"/>
              </a:ext>
            </a:extLst>
          </p:cNvPr>
          <p:cNvSpPr/>
          <p:nvPr/>
        </p:nvSpPr>
        <p:spPr>
          <a:xfrm>
            <a:off x="8951935" y="5373578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Multiplikationszeichen 24">
            <a:extLst>
              <a:ext uri="{FF2B5EF4-FFF2-40B4-BE49-F238E27FC236}">
                <a16:creationId xmlns:a16="http://schemas.microsoft.com/office/drawing/2014/main" id="{BAD70FF8-B0AB-BB2C-4943-49AE01B0B15A}"/>
              </a:ext>
            </a:extLst>
          </p:cNvPr>
          <p:cNvSpPr/>
          <p:nvPr/>
        </p:nvSpPr>
        <p:spPr>
          <a:xfrm>
            <a:off x="9448118" y="5687171"/>
            <a:ext cx="224101" cy="21980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E1A50A-B583-FEB9-EEFB-0D43EC3DB1CA}"/>
              </a:ext>
            </a:extLst>
          </p:cNvPr>
          <p:cNvSpPr txBox="1"/>
          <p:nvPr/>
        </p:nvSpPr>
        <p:spPr>
          <a:xfrm>
            <a:off x="1188530" y="227131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(290,-550)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ED06E0-EB1C-C918-B2BC-23347D8BCD81}"/>
              </a:ext>
            </a:extLst>
          </p:cNvPr>
          <p:cNvSpPr txBox="1"/>
          <p:nvPr/>
        </p:nvSpPr>
        <p:spPr>
          <a:xfrm>
            <a:off x="1188530" y="562998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(290,-310)</a:t>
            </a:r>
          </a:p>
        </p:txBody>
      </p:sp>
    </p:spTree>
    <p:extLst>
      <p:ext uri="{BB962C8B-B14F-4D97-AF65-F5344CB8AC3E}">
        <p14:creationId xmlns:p14="http://schemas.microsoft.com/office/powerpoint/2010/main" val="175777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Sichtbereich Kamera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Steck</dc:creator>
  <cp:lastModifiedBy>Oliver Steck</cp:lastModifiedBy>
  <cp:revision>12</cp:revision>
  <dcterms:created xsi:type="dcterms:W3CDTF">2023-03-08T08:52:42Z</dcterms:created>
  <dcterms:modified xsi:type="dcterms:W3CDTF">2023-03-08T20:03:46Z</dcterms:modified>
</cp:coreProperties>
</file>