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F87-5170-45DA-83D1-FABA3BD94FE6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C1CB-D5C2-4BAD-AAA5-7AF24B9261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F87-5170-45DA-83D1-FABA3BD94FE6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C1CB-D5C2-4BAD-AAA5-7AF24B9261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F87-5170-45DA-83D1-FABA3BD94FE6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C1CB-D5C2-4BAD-AAA5-7AF24B9261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F87-5170-45DA-83D1-FABA3BD94FE6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C1CB-D5C2-4BAD-AAA5-7AF24B9261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F87-5170-45DA-83D1-FABA3BD94FE6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C1CB-D5C2-4BAD-AAA5-7AF24B9261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F87-5170-45DA-83D1-FABA3BD94FE6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C1CB-D5C2-4BAD-AAA5-7AF24B9261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F87-5170-45DA-83D1-FABA3BD94FE6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C1CB-D5C2-4BAD-AAA5-7AF24B9261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F87-5170-45DA-83D1-FABA3BD94FE6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C1CB-D5C2-4BAD-AAA5-7AF24B9261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F87-5170-45DA-83D1-FABA3BD94FE6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C1CB-D5C2-4BAD-AAA5-7AF24B9261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F87-5170-45DA-83D1-FABA3BD94FE6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C1CB-D5C2-4BAD-AAA5-7AF24B9261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EF87-5170-45DA-83D1-FABA3BD94FE6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C1CB-D5C2-4BAD-AAA5-7AF24B9261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3EF87-5170-45DA-83D1-FABA3BD94FE6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C1CB-D5C2-4BAD-AAA5-7AF24B9261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7143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5400" b="1" spc="600" dirty="0" smtClean="0">
                <a:latin typeface="標楷體" pitchFamily="65" charset="-120"/>
                <a:ea typeface="標楷體" pitchFamily="65" charset="-120"/>
              </a:rPr>
              <a:t>SMIT01</a:t>
            </a:r>
            <a:r>
              <a:rPr lang="zh-TW" altLang="en-US" sz="5400" b="1" spc="600" dirty="0" smtClean="0">
                <a:latin typeface="標楷體" pitchFamily="65" charset="-120"/>
                <a:ea typeface="標楷體" pitchFamily="65" charset="-120"/>
              </a:rPr>
              <a:t>專題發表</a:t>
            </a:r>
            <a:endParaRPr lang="zh-TW" altLang="en-US" sz="5400" b="1" spc="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57356" y="3929066"/>
            <a:ext cx="6400800" cy="1752600"/>
          </a:xfrm>
        </p:spPr>
        <p:txBody>
          <a:bodyPr/>
          <a:lstStyle/>
          <a:p>
            <a:pPr algn="l"/>
            <a:r>
              <a:rPr lang="zh-TW" altLang="en-US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itchFamily="65" charset="-120"/>
                <a:ea typeface="標楷體" pitchFamily="65" charset="-120"/>
              </a:rPr>
              <a:t>           指導老師</a:t>
            </a:r>
            <a:r>
              <a:rPr lang="en-US" altLang="zh-TW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itchFamily="65" charset="-120"/>
                <a:ea typeface="標楷體" pitchFamily="65" charset="-120"/>
              </a:rPr>
              <a:t>錢達智</a:t>
            </a:r>
            <a:endParaRPr lang="en-US" altLang="zh-TW" spc="300" dirty="0">
              <a:solidFill>
                <a:schemeClr val="tx1">
                  <a:lumMod val="85000"/>
                  <a:lumOff val="1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itchFamily="65" charset="-120"/>
                <a:ea typeface="標楷體" pitchFamily="65" charset="-120"/>
              </a:rPr>
              <a:t>               </a:t>
            </a:r>
            <a:r>
              <a:rPr lang="zh-TW" altLang="en-US" sz="3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itchFamily="65" charset="-120"/>
                <a:ea typeface="標楷體" pitchFamily="65" charset="-120"/>
              </a:rPr>
              <a:t>學生</a:t>
            </a:r>
            <a:r>
              <a:rPr lang="en-US" altLang="zh-TW" sz="3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itchFamily="65" charset="-120"/>
                <a:ea typeface="標楷體" pitchFamily="65" charset="-120"/>
              </a:rPr>
              <a:t>郭南廷</a:t>
            </a:r>
            <a:endParaRPr lang="zh-TW" alt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200" b="1" spc="600" dirty="0" smtClean="0">
                <a:latin typeface="標楷體" pitchFamily="65" charset="-120"/>
                <a:ea typeface="標楷體" pitchFamily="65" charset="-120"/>
              </a:rPr>
              <a:t>概念架構</a:t>
            </a:r>
            <a:endParaRPr lang="zh-TW" altLang="en-US" sz="5200" b="1" spc="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spc="300" dirty="0"/>
          </a:p>
          <a:p>
            <a:r>
              <a:rPr lang="zh-TW" altLang="en-US" spc="300" dirty="0" smtClean="0">
                <a:latin typeface="標楷體" pitchFamily="65" charset="-120"/>
                <a:ea typeface="標楷體" pitchFamily="65" charset="-120"/>
              </a:rPr>
              <a:t>利用鍵盤的上、下、左、右進行控制，並閃躲來自右方的敵人來進行得分。</a:t>
            </a:r>
            <a:endParaRPr lang="en-US" altLang="zh-TW" spc="3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spc="3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pc="300" dirty="0">
                <a:latin typeface="標楷體" pitchFamily="65" charset="-120"/>
                <a:ea typeface="標楷體" pitchFamily="65" charset="-120"/>
              </a:rPr>
              <a:t>在過程中，如果遭敵方</a:t>
            </a:r>
            <a:r>
              <a:rPr lang="zh-TW" altLang="en-US" spc="300" dirty="0" smtClean="0">
                <a:latin typeface="標楷體" pitchFamily="65" charset="-120"/>
                <a:ea typeface="標楷體" pitchFamily="65" charset="-120"/>
              </a:rPr>
              <a:t>碰撞則遊戲結束。</a:t>
            </a:r>
            <a:endParaRPr lang="zh-TW" altLang="en-US" spc="3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200" b="1" spc="600" dirty="0" smtClean="0">
                <a:latin typeface="標楷體" pitchFamily="65" charset="-120"/>
                <a:ea typeface="標楷體" pitchFamily="65" charset="-120"/>
              </a:rPr>
              <a:t>遊戲內容</a:t>
            </a:r>
            <a:endParaRPr lang="zh-TW" altLang="en-US" sz="5200" b="1" spc="6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內容版面配置區 3" descr="未命名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143116"/>
            <a:ext cx="8459376" cy="34882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200" b="1" spc="300" dirty="0" smtClean="0">
                <a:latin typeface="標楷體" pitchFamily="65" charset="-120"/>
                <a:ea typeface="標楷體" pitchFamily="65" charset="-120"/>
              </a:rPr>
              <a:t>程式</a:t>
            </a:r>
            <a:r>
              <a:rPr lang="zh-TW" altLang="en-US" sz="5200" b="1" spc="600" dirty="0" smtClean="0">
                <a:latin typeface="標楷體" pitchFamily="65" charset="-120"/>
                <a:ea typeface="標楷體" pitchFamily="65" charset="-120"/>
              </a:rPr>
              <a:t>運用</a:t>
            </a:r>
            <a:endParaRPr lang="zh-TW" altLang="en-US" sz="5200" b="1" spc="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spc="3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pc="300" dirty="0" smtClean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pc="300" dirty="0" smtClean="0">
                <a:latin typeface="標楷體" pitchFamily="65" charset="-120"/>
                <a:ea typeface="標楷體" pitchFamily="65" charset="-120"/>
              </a:rPr>
              <a:t>Canvas</a:t>
            </a:r>
            <a:r>
              <a:rPr lang="zh-TW" altLang="en-US" spc="300" dirty="0" smtClean="0">
                <a:latin typeface="標楷體" pitchFamily="65" charset="-120"/>
                <a:ea typeface="標楷體" pitchFamily="65" charset="-120"/>
              </a:rPr>
              <a:t>進行遊戲畫面構築。</a:t>
            </a:r>
            <a:endParaRPr lang="en-US" altLang="zh-TW" spc="3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pc="3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pc="300" dirty="0" smtClean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pc="300" dirty="0" smtClean="0">
                <a:latin typeface="標楷體" pitchFamily="65" charset="-120"/>
                <a:ea typeface="標楷體" pitchFamily="65" charset="-120"/>
              </a:rPr>
              <a:t>HTML</a:t>
            </a:r>
            <a:r>
              <a:rPr lang="zh-TW" altLang="en-US" spc="300" dirty="0" smtClean="0">
                <a:latin typeface="標楷體" pitchFamily="65" charset="-120"/>
                <a:ea typeface="標楷體" pitchFamily="65" charset="-120"/>
              </a:rPr>
              <a:t>與</a:t>
            </a:r>
            <a:r>
              <a:rPr lang="en-US" altLang="zh-TW" spc="300" dirty="0" smtClean="0">
                <a:latin typeface="標楷體" pitchFamily="65" charset="-120"/>
                <a:ea typeface="標楷體" pitchFamily="65" charset="-120"/>
              </a:rPr>
              <a:t>CSS</a:t>
            </a:r>
            <a:r>
              <a:rPr lang="zh-TW" altLang="en-US" spc="300" dirty="0" smtClean="0">
                <a:latin typeface="標楷體" pitchFamily="65" charset="-120"/>
                <a:ea typeface="標楷體" pitchFamily="65" charset="-120"/>
              </a:rPr>
              <a:t>來達到網頁呈現的效果</a:t>
            </a:r>
            <a:endParaRPr lang="en-US" altLang="zh-TW" spc="3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pc="30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pc="300" smtClean="0">
                <a:latin typeface="標楷體" pitchFamily="65" charset="-120"/>
                <a:ea typeface="標楷體" pitchFamily="65" charset="-120"/>
              </a:rPr>
              <a:t> 與</a:t>
            </a:r>
            <a:r>
              <a:rPr lang="zh-TW" altLang="en-US" spc="300" dirty="0" smtClean="0">
                <a:latin typeface="標楷體" pitchFamily="65" charset="-120"/>
                <a:ea typeface="標楷體" pitchFamily="65" charset="-120"/>
              </a:rPr>
              <a:t>排版。</a:t>
            </a:r>
            <a:endParaRPr lang="en-US" altLang="zh-TW" spc="3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spc="3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pc="300" dirty="0" smtClean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pc="300" dirty="0" err="1" smtClean="0">
                <a:latin typeface="標楷體" pitchFamily="65" charset="-120"/>
                <a:ea typeface="標楷體" pitchFamily="65" charset="-120"/>
              </a:rPr>
              <a:t>Javascript</a:t>
            </a:r>
            <a:r>
              <a:rPr lang="zh-TW" altLang="en-US" spc="300" dirty="0" smtClean="0">
                <a:latin typeface="標楷體" pitchFamily="65" charset="-120"/>
                <a:ea typeface="標楷體" pitchFamily="65" charset="-120"/>
              </a:rPr>
              <a:t>以及</a:t>
            </a:r>
            <a:r>
              <a:rPr lang="en-US" altLang="zh-TW" spc="300" dirty="0" err="1" smtClean="0">
                <a:latin typeface="標楷體" pitchFamily="65" charset="-120"/>
                <a:ea typeface="標楷體" pitchFamily="65" charset="-120"/>
              </a:rPr>
              <a:t>Jquery</a:t>
            </a:r>
            <a:r>
              <a:rPr lang="zh-TW" altLang="en-US" spc="300" dirty="0" smtClean="0">
                <a:latin typeface="標楷體" pitchFamily="65" charset="-120"/>
                <a:ea typeface="標楷體" pitchFamily="65" charset="-120"/>
              </a:rPr>
              <a:t>進行方向的控制以及畫面的改變。</a:t>
            </a:r>
            <a:endParaRPr lang="en-US" altLang="zh-TW" spc="3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pc="300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6000" dirty="0" smtClean="0"/>
          </a:p>
          <a:p>
            <a:pPr>
              <a:buNone/>
            </a:pPr>
            <a:r>
              <a:rPr lang="en-US" altLang="zh-TW" sz="6000" dirty="0" smtClean="0"/>
              <a:t>Thanks for your listening</a:t>
            </a:r>
            <a:endParaRPr lang="zh-TW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91</Words>
  <Application>Microsoft Office PowerPoint</Application>
  <PresentationFormat>如螢幕大小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SMIT01專題發表</vt:lpstr>
      <vt:lpstr>概念架構</vt:lpstr>
      <vt:lpstr>遊戲內容</vt:lpstr>
      <vt:lpstr>程式運用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SMIT01專題發表</dc:title>
  <dc:creator>Mac</dc:creator>
  <cp:lastModifiedBy>Mac</cp:lastModifiedBy>
  <cp:revision>8</cp:revision>
  <dcterms:created xsi:type="dcterms:W3CDTF">2017-05-17T01:17:48Z</dcterms:created>
  <dcterms:modified xsi:type="dcterms:W3CDTF">2017-05-17T02:42:03Z</dcterms:modified>
</cp:coreProperties>
</file>