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8" r:id="rId4"/>
    <p:sldId id="276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A1F0-A2B6-4D08-A462-CF29489DF199}" type="datetimeFigureOut">
              <a:rPr lang="zh-TW" altLang="en-US" smtClean="0"/>
              <a:pPr/>
              <a:t>2017/7/16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DDD84-D97B-4A06-993D-0E937AAABD3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邊形 8"/>
          <p:cNvSpPr/>
          <p:nvPr/>
        </p:nvSpPr>
        <p:spPr>
          <a:xfrm>
            <a:off x="1331640" y="4293096"/>
            <a:ext cx="5544616" cy="1944216"/>
          </a:xfrm>
          <a:prstGeom prst="parallelogram">
            <a:avLst>
              <a:gd name="adj" fmla="val 73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請放上您的手指</a:t>
            </a:r>
            <a:endParaRPr lang="zh-TW" altLang="en-US" dirty="0"/>
          </a:p>
        </p:txBody>
      </p:sp>
      <p:sp>
        <p:nvSpPr>
          <p:cNvPr id="10" name="平行四邊形 9"/>
          <p:cNvSpPr/>
          <p:nvPr/>
        </p:nvSpPr>
        <p:spPr>
          <a:xfrm>
            <a:off x="2195736" y="4365104"/>
            <a:ext cx="3744416" cy="1800200"/>
          </a:xfrm>
          <a:prstGeom prst="parallelogram">
            <a:avLst>
              <a:gd name="adj" fmla="val 7377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12"/>
          <p:cNvGrpSpPr/>
          <p:nvPr/>
        </p:nvGrpSpPr>
        <p:grpSpPr>
          <a:xfrm>
            <a:off x="2195736" y="3284984"/>
            <a:ext cx="2640890" cy="7581041"/>
            <a:chOff x="1993912" y="3737233"/>
            <a:chExt cx="2640890" cy="7704856"/>
          </a:xfrm>
        </p:grpSpPr>
        <p:sp>
          <p:nvSpPr>
            <p:cNvPr id="11" name="套索 10"/>
            <p:cNvSpPr/>
            <p:nvPr/>
          </p:nvSpPr>
          <p:spPr>
            <a:xfrm rot="7191205">
              <a:off x="-1080277" y="6811422"/>
              <a:ext cx="7704856" cy="1556477"/>
            </a:xfrm>
            <a:prstGeom prst="chor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套索 11"/>
            <p:cNvSpPr/>
            <p:nvPr/>
          </p:nvSpPr>
          <p:spPr>
            <a:xfrm rot="7720378">
              <a:off x="3914722" y="4522359"/>
              <a:ext cx="864096" cy="576064"/>
            </a:xfrm>
            <a:prstGeom prst="chor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平行四邊形 7"/>
          <p:cNvSpPr/>
          <p:nvPr/>
        </p:nvSpPr>
        <p:spPr>
          <a:xfrm>
            <a:off x="1835696" y="2060848"/>
            <a:ext cx="5544616" cy="1944216"/>
          </a:xfrm>
          <a:prstGeom prst="parallelogram">
            <a:avLst>
              <a:gd name="adj" fmla="val 73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13"/>
          <p:cNvGrpSpPr/>
          <p:nvPr/>
        </p:nvGrpSpPr>
        <p:grpSpPr>
          <a:xfrm>
            <a:off x="7715272" y="214290"/>
            <a:ext cx="1143008" cy="1143008"/>
            <a:chOff x="7715272" y="214290"/>
            <a:chExt cx="1143008" cy="1143008"/>
          </a:xfrm>
        </p:grpSpPr>
        <p:grpSp>
          <p:nvGrpSpPr>
            <p:cNvPr id="5" name="群組 5"/>
            <p:cNvGrpSpPr/>
            <p:nvPr/>
          </p:nvGrpSpPr>
          <p:grpSpPr>
            <a:xfrm>
              <a:off x="7715272" y="214290"/>
              <a:ext cx="1143008" cy="1143008"/>
              <a:chOff x="7715272" y="214290"/>
              <a:chExt cx="1143008" cy="1143008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7715272" y="214290"/>
                <a:ext cx="1143008" cy="11430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向下箭號 17"/>
              <p:cNvSpPr/>
              <p:nvPr/>
            </p:nvSpPr>
            <p:spPr>
              <a:xfrm rot="10800000">
                <a:off x="7858148" y="428604"/>
                <a:ext cx="857256" cy="70597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172400" y="836712"/>
              <a:ext cx="216024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請選擇開櫃目的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4348" y="2500306"/>
            <a:ext cx="3071834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57818" y="2500306"/>
            <a:ext cx="3071834" cy="2857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357290" y="3342031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取用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072198" y="335756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歸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還</a:t>
            </a:r>
            <a:endParaRPr lang="zh-TW" altLang="en-US" sz="60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槍櫃開啟中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14612" y="1643050"/>
            <a:ext cx="3643338" cy="3057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28926" y="2714620"/>
            <a:ext cx="3241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Microsoft PhagsPa" pitchFamily="34" charset="0"/>
              </a:rPr>
              <a:t>Your Number</a:t>
            </a:r>
            <a:endParaRPr lang="zh-TW" altLang="en-US" sz="4000" dirty="0">
              <a:latin typeface="Microsoft PhagsPa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71670" y="521495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/>
              <a:t>取用後請關上</a:t>
            </a:r>
            <a:endParaRPr lang="en-US" altLang="zh-TW" sz="60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0" y="-24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這是取用狀態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槍櫃開啟中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14612" y="1643050"/>
            <a:ext cx="3643338" cy="3057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28926" y="2714620"/>
            <a:ext cx="3241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Microsoft PhagsPa" pitchFamily="34" charset="0"/>
              </a:rPr>
              <a:t>Your Number</a:t>
            </a:r>
            <a:endParaRPr lang="zh-TW" altLang="en-US" sz="4000" dirty="0">
              <a:latin typeface="Microsoft PhagsPa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00298" y="521495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 smtClean="0"/>
              <a:t>歸還後請關上</a:t>
            </a:r>
            <a:endParaRPr lang="zh-TW" altLang="en-US" sz="6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0" y="-24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*註</a:t>
            </a:r>
            <a:r>
              <a:rPr lang="en-US" altLang="zh-TW" dirty="0" smtClean="0"/>
              <a:t>:</a:t>
            </a:r>
            <a:r>
              <a:rPr lang="zh-TW" altLang="en-US" dirty="0" smtClean="0"/>
              <a:t>這是歸還狀態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50</Words>
  <Application>Microsoft Office PowerPoint</Application>
  <PresentationFormat>如螢幕大小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請放上您的手指</vt:lpstr>
      <vt:lpstr>請選擇開櫃目的</vt:lpstr>
      <vt:lpstr>槍櫃開啟中</vt:lpstr>
      <vt:lpstr>槍櫃開啟中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Mac</dc:creator>
  <cp:lastModifiedBy>serenotus</cp:lastModifiedBy>
  <cp:revision>43</cp:revision>
  <dcterms:created xsi:type="dcterms:W3CDTF">2017-07-12T12:43:02Z</dcterms:created>
  <dcterms:modified xsi:type="dcterms:W3CDTF">2017-07-16T09:19:53Z</dcterms:modified>
</cp:coreProperties>
</file>