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76" r:id="rId4"/>
    <p:sldId id="260" r:id="rId5"/>
    <p:sldId id="262" r:id="rId6"/>
    <p:sldId id="265" r:id="rId7"/>
    <p:sldId id="266" r:id="rId8"/>
    <p:sldId id="270" r:id="rId9"/>
    <p:sldId id="269" r:id="rId10"/>
    <p:sldId id="264" r:id="rId11"/>
    <p:sldId id="273" r:id="rId12"/>
    <p:sldId id="274" r:id="rId13"/>
    <p:sldId id="278" r:id="rId14"/>
    <p:sldId id="277" r:id="rId1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3039" autoAdjust="0"/>
  </p:normalViewPr>
  <p:slideViewPr>
    <p:cSldViewPr>
      <p:cViewPr>
        <p:scale>
          <a:sx n="75" d="100"/>
          <a:sy n="75" d="100"/>
        </p:scale>
        <p:origin x="-533" y="48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17EAE-021F-4871-9305-9F03BC245E66}" type="datetimeFigureOut">
              <a:rPr lang="zh-TW" altLang="en-US" smtClean="0"/>
              <a:pPr/>
              <a:t>2017/7/16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F0479-9FD7-42BA-9661-74EFDCAACF1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17EAE-021F-4871-9305-9F03BC245E66}" type="datetimeFigureOut">
              <a:rPr lang="zh-TW" altLang="en-US" smtClean="0"/>
              <a:pPr/>
              <a:t>2017/7/16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F0479-9FD7-42BA-9661-74EFDCAACF1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17EAE-021F-4871-9305-9F03BC245E66}" type="datetimeFigureOut">
              <a:rPr lang="zh-TW" altLang="en-US" smtClean="0"/>
              <a:pPr/>
              <a:t>2017/7/16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F0479-9FD7-42BA-9661-74EFDCAACF1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17EAE-021F-4871-9305-9F03BC245E66}" type="datetimeFigureOut">
              <a:rPr lang="zh-TW" altLang="en-US" smtClean="0"/>
              <a:pPr/>
              <a:t>2017/7/16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F0479-9FD7-42BA-9661-74EFDCAACF1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17EAE-021F-4871-9305-9F03BC245E66}" type="datetimeFigureOut">
              <a:rPr lang="zh-TW" altLang="en-US" smtClean="0"/>
              <a:pPr/>
              <a:t>2017/7/16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F0479-9FD7-42BA-9661-74EFDCAACF1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17EAE-021F-4871-9305-9F03BC245E66}" type="datetimeFigureOut">
              <a:rPr lang="zh-TW" altLang="en-US" smtClean="0"/>
              <a:pPr/>
              <a:t>2017/7/16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F0479-9FD7-42BA-9661-74EFDCAACF1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17EAE-021F-4871-9305-9F03BC245E66}" type="datetimeFigureOut">
              <a:rPr lang="zh-TW" altLang="en-US" smtClean="0"/>
              <a:pPr/>
              <a:t>2017/7/16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F0479-9FD7-42BA-9661-74EFDCAACF1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17EAE-021F-4871-9305-9F03BC245E66}" type="datetimeFigureOut">
              <a:rPr lang="zh-TW" altLang="en-US" smtClean="0"/>
              <a:pPr/>
              <a:t>2017/7/16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F0479-9FD7-42BA-9661-74EFDCAACF1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17EAE-021F-4871-9305-9F03BC245E66}" type="datetimeFigureOut">
              <a:rPr lang="zh-TW" altLang="en-US" smtClean="0"/>
              <a:pPr/>
              <a:t>2017/7/16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F0479-9FD7-42BA-9661-74EFDCAACF1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17EAE-021F-4871-9305-9F03BC245E66}" type="datetimeFigureOut">
              <a:rPr lang="zh-TW" altLang="en-US" smtClean="0"/>
              <a:pPr/>
              <a:t>2017/7/16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F0479-9FD7-42BA-9661-74EFDCAACF1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17EAE-021F-4871-9305-9F03BC245E66}" type="datetimeFigureOut">
              <a:rPr lang="zh-TW" altLang="en-US" smtClean="0"/>
              <a:pPr/>
              <a:t>2017/7/16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F0479-9FD7-42BA-9661-74EFDCAACF1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17EAE-021F-4871-9305-9F03BC245E66}" type="datetimeFigureOut">
              <a:rPr lang="zh-TW" altLang="en-US" smtClean="0"/>
              <a:pPr/>
              <a:t>2017/7/16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8F0479-9FD7-42BA-9661-74EFDCAACF1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架構</a:t>
            </a:r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7358082" y="214290"/>
            <a:ext cx="1335421" cy="122413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 smtClean="0">
                <a:solidFill>
                  <a:schemeClr val="tx1"/>
                </a:solidFill>
              </a:rPr>
              <a:t>漢鼎</a:t>
            </a:r>
            <a:endParaRPr lang="zh-TW" altLang="en-US" sz="3200" b="1" dirty="0">
              <a:solidFill>
                <a:schemeClr val="tx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3491880" y="1268760"/>
            <a:ext cx="2160240" cy="1512168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向下箭號 9"/>
          <p:cNvSpPr/>
          <p:nvPr/>
        </p:nvSpPr>
        <p:spPr>
          <a:xfrm>
            <a:off x="1763688" y="3212976"/>
            <a:ext cx="288032" cy="936104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3681963" y="1700808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 smtClean="0">
                <a:latin typeface="標楷體" pitchFamily="65" charset="-120"/>
                <a:ea typeface="標楷體" pitchFamily="65" charset="-120"/>
              </a:rPr>
              <a:t>警察總局</a:t>
            </a:r>
            <a:endParaRPr lang="zh-TW" altLang="en-US" sz="32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22" name="向下箭號 21"/>
          <p:cNvSpPr/>
          <p:nvPr/>
        </p:nvSpPr>
        <p:spPr>
          <a:xfrm rot="10800000">
            <a:off x="2051720" y="3140968"/>
            <a:ext cx="288032" cy="93610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向下箭號 22"/>
          <p:cNvSpPr/>
          <p:nvPr/>
        </p:nvSpPr>
        <p:spPr>
          <a:xfrm>
            <a:off x="2771800" y="3212976"/>
            <a:ext cx="288032" cy="936104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向下箭號 23"/>
          <p:cNvSpPr/>
          <p:nvPr/>
        </p:nvSpPr>
        <p:spPr>
          <a:xfrm rot="10800000">
            <a:off x="3059832" y="3140968"/>
            <a:ext cx="288032" cy="93610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向下箭號 24"/>
          <p:cNvSpPr/>
          <p:nvPr/>
        </p:nvSpPr>
        <p:spPr>
          <a:xfrm>
            <a:off x="3779912" y="3212976"/>
            <a:ext cx="288032" cy="936104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向下箭號 25"/>
          <p:cNvSpPr/>
          <p:nvPr/>
        </p:nvSpPr>
        <p:spPr>
          <a:xfrm rot="10800000">
            <a:off x="4067944" y="3140968"/>
            <a:ext cx="288032" cy="93610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向下箭號 26"/>
          <p:cNvSpPr/>
          <p:nvPr/>
        </p:nvSpPr>
        <p:spPr>
          <a:xfrm>
            <a:off x="4788024" y="3212976"/>
            <a:ext cx="288032" cy="936104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向下箭號 27"/>
          <p:cNvSpPr/>
          <p:nvPr/>
        </p:nvSpPr>
        <p:spPr>
          <a:xfrm rot="10800000">
            <a:off x="5076056" y="3140968"/>
            <a:ext cx="288032" cy="93610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向下箭號 28"/>
          <p:cNvSpPr/>
          <p:nvPr/>
        </p:nvSpPr>
        <p:spPr>
          <a:xfrm>
            <a:off x="5868144" y="3212976"/>
            <a:ext cx="288032" cy="936104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向下箭號 29"/>
          <p:cNvSpPr/>
          <p:nvPr/>
        </p:nvSpPr>
        <p:spPr>
          <a:xfrm rot="10800000">
            <a:off x="6156176" y="3140968"/>
            <a:ext cx="288032" cy="93610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向下箭號 30"/>
          <p:cNvSpPr/>
          <p:nvPr/>
        </p:nvSpPr>
        <p:spPr>
          <a:xfrm>
            <a:off x="6948264" y="3212976"/>
            <a:ext cx="288032" cy="936104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向下箭號 31"/>
          <p:cNvSpPr/>
          <p:nvPr/>
        </p:nvSpPr>
        <p:spPr>
          <a:xfrm rot="10800000">
            <a:off x="7236296" y="3140968"/>
            <a:ext cx="288032" cy="93610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7" name="群組 46"/>
          <p:cNvGrpSpPr/>
          <p:nvPr/>
        </p:nvGrpSpPr>
        <p:grpSpPr>
          <a:xfrm>
            <a:off x="1619672" y="4293096"/>
            <a:ext cx="6087387" cy="792088"/>
            <a:chOff x="1619672" y="4293096"/>
            <a:chExt cx="6087387" cy="792088"/>
          </a:xfrm>
        </p:grpSpPr>
        <p:sp>
          <p:nvSpPr>
            <p:cNvPr id="33" name="橢圓 32"/>
            <p:cNvSpPr/>
            <p:nvPr/>
          </p:nvSpPr>
          <p:spPr>
            <a:xfrm>
              <a:off x="1619672" y="4293096"/>
              <a:ext cx="864096" cy="79208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橢圓 33"/>
            <p:cNvSpPr/>
            <p:nvPr/>
          </p:nvSpPr>
          <p:spPr>
            <a:xfrm>
              <a:off x="2627784" y="4293096"/>
              <a:ext cx="864096" cy="79208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35" name="橢圓 34"/>
            <p:cNvSpPr/>
            <p:nvPr/>
          </p:nvSpPr>
          <p:spPr>
            <a:xfrm>
              <a:off x="3635896" y="4293096"/>
              <a:ext cx="864096" cy="79208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36" name="橢圓 35"/>
            <p:cNvSpPr/>
            <p:nvPr/>
          </p:nvSpPr>
          <p:spPr>
            <a:xfrm>
              <a:off x="4644008" y="4293096"/>
              <a:ext cx="864096" cy="79208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橢圓 36"/>
            <p:cNvSpPr/>
            <p:nvPr/>
          </p:nvSpPr>
          <p:spPr>
            <a:xfrm>
              <a:off x="5724128" y="4293096"/>
              <a:ext cx="864096" cy="79208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橢圓 37"/>
            <p:cNvSpPr/>
            <p:nvPr/>
          </p:nvSpPr>
          <p:spPr>
            <a:xfrm>
              <a:off x="6804248" y="4293096"/>
              <a:ext cx="864096" cy="79208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文字方塊 38"/>
            <p:cNvSpPr txBox="1"/>
            <p:nvPr/>
          </p:nvSpPr>
          <p:spPr>
            <a:xfrm>
              <a:off x="1619672" y="4365104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800" b="1" dirty="0" smtClean="0">
                  <a:latin typeface="標楷體" pitchFamily="65" charset="-120"/>
                  <a:ea typeface="標楷體" pitchFamily="65" charset="-120"/>
                </a:rPr>
                <a:t>分局</a:t>
              </a:r>
              <a:endParaRPr lang="zh-TW" altLang="en-US" sz="2800" b="1" dirty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40" name="文字方塊 39"/>
            <p:cNvSpPr txBox="1"/>
            <p:nvPr/>
          </p:nvSpPr>
          <p:spPr>
            <a:xfrm>
              <a:off x="2627784" y="4365104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800" b="1" dirty="0" smtClean="0">
                  <a:latin typeface="標楷體" pitchFamily="65" charset="-120"/>
                  <a:ea typeface="標楷體" pitchFamily="65" charset="-120"/>
                </a:rPr>
                <a:t>分局</a:t>
              </a:r>
              <a:endParaRPr lang="zh-TW" altLang="en-US" sz="2800" b="1" dirty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41" name="文字方塊 40"/>
            <p:cNvSpPr txBox="1"/>
            <p:nvPr/>
          </p:nvSpPr>
          <p:spPr>
            <a:xfrm>
              <a:off x="3635896" y="4365104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800" b="1" dirty="0" smtClean="0">
                  <a:latin typeface="標楷體" pitchFamily="65" charset="-120"/>
                  <a:ea typeface="標楷體" pitchFamily="65" charset="-120"/>
                </a:rPr>
                <a:t>分局</a:t>
              </a:r>
              <a:endParaRPr lang="zh-TW" altLang="en-US" sz="2800" b="1" dirty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42" name="文字方塊 41"/>
            <p:cNvSpPr txBox="1"/>
            <p:nvPr/>
          </p:nvSpPr>
          <p:spPr>
            <a:xfrm>
              <a:off x="4644008" y="4365104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800" b="1" dirty="0" smtClean="0">
                  <a:latin typeface="標楷體" pitchFamily="65" charset="-120"/>
                  <a:ea typeface="標楷體" pitchFamily="65" charset="-120"/>
                </a:rPr>
                <a:t>分局</a:t>
              </a:r>
              <a:endParaRPr lang="zh-TW" altLang="en-US" sz="2800" b="1" dirty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43" name="文字方塊 42"/>
            <p:cNvSpPr txBox="1"/>
            <p:nvPr/>
          </p:nvSpPr>
          <p:spPr>
            <a:xfrm>
              <a:off x="5724128" y="4365104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800" b="1" dirty="0" smtClean="0">
                  <a:latin typeface="標楷體" pitchFamily="65" charset="-120"/>
                  <a:ea typeface="標楷體" pitchFamily="65" charset="-120"/>
                </a:rPr>
                <a:t>分局</a:t>
              </a:r>
              <a:endParaRPr lang="zh-TW" altLang="en-US" sz="2800" b="1" dirty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44" name="文字方塊 43"/>
            <p:cNvSpPr txBox="1"/>
            <p:nvPr/>
          </p:nvSpPr>
          <p:spPr>
            <a:xfrm>
              <a:off x="6804248" y="4365104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800" b="1" dirty="0" smtClean="0">
                  <a:latin typeface="標楷體" pitchFamily="65" charset="-120"/>
                  <a:ea typeface="標楷體" pitchFamily="65" charset="-120"/>
                </a:rPr>
                <a:t>分局</a:t>
              </a:r>
              <a:endParaRPr lang="zh-TW" altLang="en-US" sz="2800" b="1" dirty="0">
                <a:latin typeface="標楷體" pitchFamily="65" charset="-120"/>
                <a:ea typeface="標楷體" pitchFamily="65" charset="-120"/>
              </a:endParaRPr>
            </a:p>
          </p:txBody>
        </p:sp>
      </p:grpSp>
      <p:sp>
        <p:nvSpPr>
          <p:cNvPr id="45" name="半框架 44"/>
          <p:cNvSpPr/>
          <p:nvPr/>
        </p:nvSpPr>
        <p:spPr>
          <a:xfrm>
            <a:off x="1475656" y="2780928"/>
            <a:ext cx="2088232" cy="576064"/>
          </a:xfrm>
          <a:prstGeom prst="halfFrame">
            <a:avLst>
              <a:gd name="adj1" fmla="val 22751"/>
              <a:gd name="adj2" fmla="val 373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46" name="半框架 45"/>
          <p:cNvSpPr/>
          <p:nvPr/>
        </p:nvSpPr>
        <p:spPr>
          <a:xfrm flipH="1">
            <a:off x="5580112" y="2780928"/>
            <a:ext cx="2232248" cy="576064"/>
          </a:xfrm>
          <a:prstGeom prst="halfFrame">
            <a:avLst>
              <a:gd name="adj1" fmla="val 22751"/>
              <a:gd name="adj2" fmla="val 373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2643174" y="3429000"/>
            <a:ext cx="714380" cy="571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9" name="群組 8"/>
          <p:cNvGrpSpPr/>
          <p:nvPr/>
        </p:nvGrpSpPr>
        <p:grpSpPr>
          <a:xfrm>
            <a:off x="357158" y="1500174"/>
            <a:ext cx="8643998" cy="4929222"/>
            <a:chOff x="357158" y="1500174"/>
            <a:chExt cx="8643998" cy="4929222"/>
          </a:xfrm>
        </p:grpSpPr>
        <p:sp>
          <p:nvSpPr>
            <p:cNvPr id="29" name="矩形 28"/>
            <p:cNvSpPr/>
            <p:nvPr/>
          </p:nvSpPr>
          <p:spPr>
            <a:xfrm>
              <a:off x="357158" y="1500174"/>
              <a:ext cx="8643998" cy="49292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357158" y="2357430"/>
              <a:ext cx="1785950" cy="40719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矩形 5"/>
            <p:cNvSpPr/>
            <p:nvPr/>
          </p:nvSpPr>
          <p:spPr>
            <a:xfrm>
              <a:off x="357158" y="1500174"/>
              <a:ext cx="8643998" cy="8572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0" name="矩形 19"/>
          <p:cNvSpPr/>
          <p:nvPr/>
        </p:nvSpPr>
        <p:spPr>
          <a:xfrm>
            <a:off x="7072330" y="1928802"/>
            <a:ext cx="1143008" cy="428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7072330" y="192880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人員登出</a:t>
            </a:r>
            <a:endParaRPr lang="zh-TW" altLang="en-US" dirty="0"/>
          </a:p>
        </p:txBody>
      </p:sp>
      <p:grpSp>
        <p:nvGrpSpPr>
          <p:cNvPr id="22" name="群組 12"/>
          <p:cNvGrpSpPr/>
          <p:nvPr/>
        </p:nvGrpSpPr>
        <p:grpSpPr>
          <a:xfrm>
            <a:off x="8429652" y="1571612"/>
            <a:ext cx="428628" cy="428628"/>
            <a:chOff x="3357554" y="1857364"/>
            <a:chExt cx="428628" cy="428628"/>
          </a:xfrm>
        </p:grpSpPr>
        <p:sp>
          <p:nvSpPr>
            <p:cNvPr id="27" name="橢圓 26"/>
            <p:cNvSpPr/>
            <p:nvPr/>
          </p:nvSpPr>
          <p:spPr>
            <a:xfrm>
              <a:off x="3357554" y="1857364"/>
              <a:ext cx="428628" cy="4286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28" name="圖片 27" descr="1323051487-1715957599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8993" y="1928801"/>
              <a:ext cx="273357" cy="273357"/>
            </a:xfrm>
            <a:prstGeom prst="rect">
              <a:avLst/>
            </a:prstGeom>
          </p:spPr>
        </p:pic>
      </p:grpSp>
      <p:sp>
        <p:nvSpPr>
          <p:cNvPr id="32" name="文字方塊 31"/>
          <p:cNvSpPr txBox="1"/>
          <p:nvPr/>
        </p:nvSpPr>
        <p:spPr>
          <a:xfrm>
            <a:off x="3071802" y="357166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dirty="0" smtClean="0"/>
              <a:t>槍</a:t>
            </a:r>
            <a:r>
              <a:rPr lang="zh-TW" altLang="en-US" sz="4400" dirty="0" smtClean="0"/>
              <a:t>櫃</a:t>
            </a:r>
            <a:r>
              <a:rPr lang="zh-TW" altLang="en-US" sz="4400" dirty="0" smtClean="0"/>
              <a:t>狀況</a:t>
            </a:r>
            <a:endParaRPr lang="zh-TW" altLang="en-US" sz="4400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0" y="0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*注</a:t>
            </a:r>
            <a:r>
              <a:rPr lang="en-US" altLang="zh-TW" sz="2000" dirty="0" smtClean="0">
                <a:latin typeface="標楷體" pitchFamily="65" charset="-120"/>
                <a:ea typeface="標楷體" pitchFamily="65" charset="-120"/>
              </a:rPr>
              <a:t>:</a:t>
            </a: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目前是分局畫面</a:t>
            </a:r>
            <a:endParaRPr lang="zh-TW" altLang="en-US" sz="20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357158" y="2071678"/>
            <a:ext cx="13099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使用人</a:t>
            </a:r>
            <a:r>
              <a:rPr lang="en-US" altLang="zh-TW" sz="1400" dirty="0" smtClean="0"/>
              <a:t>:______</a:t>
            </a:r>
            <a:endParaRPr lang="zh-TW" altLang="en-US" sz="1400" dirty="0"/>
          </a:p>
        </p:txBody>
      </p:sp>
      <p:pic>
        <p:nvPicPr>
          <p:cNvPr id="38" name="圖片 37" descr="05c1348a7d53f02a1cc861f01d21878e-600x40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0034" y="1571612"/>
            <a:ext cx="750099" cy="500066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6715140" y="1500174"/>
            <a:ext cx="285752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橢圓 38"/>
          <p:cNvSpPr/>
          <p:nvPr/>
        </p:nvSpPr>
        <p:spPr>
          <a:xfrm>
            <a:off x="6929454" y="1357298"/>
            <a:ext cx="214314" cy="21431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40" name="圖片 39" descr="sdfsd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6786578" y="1571612"/>
            <a:ext cx="142692" cy="152774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2500298" y="3286124"/>
            <a:ext cx="6143668" cy="30718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/>
          <p:cNvSpPr/>
          <p:nvPr/>
        </p:nvSpPr>
        <p:spPr>
          <a:xfrm>
            <a:off x="2714612" y="3643314"/>
            <a:ext cx="142876" cy="14287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橢圓 40"/>
          <p:cNvSpPr/>
          <p:nvPr/>
        </p:nvSpPr>
        <p:spPr>
          <a:xfrm>
            <a:off x="2928926" y="3643314"/>
            <a:ext cx="142876" cy="1428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橢圓 41"/>
          <p:cNvSpPr/>
          <p:nvPr/>
        </p:nvSpPr>
        <p:spPr>
          <a:xfrm>
            <a:off x="3143240" y="3643314"/>
            <a:ext cx="142876" cy="1428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矩形 42"/>
          <p:cNvSpPr/>
          <p:nvPr/>
        </p:nvSpPr>
        <p:spPr>
          <a:xfrm>
            <a:off x="3500430" y="3429000"/>
            <a:ext cx="714380" cy="571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橢圓 43"/>
          <p:cNvSpPr/>
          <p:nvPr/>
        </p:nvSpPr>
        <p:spPr>
          <a:xfrm>
            <a:off x="3571868" y="3643314"/>
            <a:ext cx="142876" cy="1428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橢圓 44"/>
          <p:cNvSpPr/>
          <p:nvPr/>
        </p:nvSpPr>
        <p:spPr>
          <a:xfrm>
            <a:off x="3786182" y="3643314"/>
            <a:ext cx="142876" cy="14287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橢圓 45"/>
          <p:cNvSpPr/>
          <p:nvPr/>
        </p:nvSpPr>
        <p:spPr>
          <a:xfrm>
            <a:off x="4000496" y="3643314"/>
            <a:ext cx="142876" cy="1428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 46"/>
          <p:cNvSpPr/>
          <p:nvPr/>
        </p:nvSpPr>
        <p:spPr>
          <a:xfrm>
            <a:off x="4357686" y="3429000"/>
            <a:ext cx="714380" cy="571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橢圓 47"/>
          <p:cNvSpPr/>
          <p:nvPr/>
        </p:nvSpPr>
        <p:spPr>
          <a:xfrm>
            <a:off x="4429124" y="3643314"/>
            <a:ext cx="142876" cy="1428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橢圓 48"/>
          <p:cNvSpPr/>
          <p:nvPr/>
        </p:nvSpPr>
        <p:spPr>
          <a:xfrm>
            <a:off x="4643438" y="3643314"/>
            <a:ext cx="142876" cy="14287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橢圓 49"/>
          <p:cNvSpPr/>
          <p:nvPr/>
        </p:nvSpPr>
        <p:spPr>
          <a:xfrm>
            <a:off x="4857752" y="3643314"/>
            <a:ext cx="142876" cy="1428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矩形 50"/>
          <p:cNvSpPr/>
          <p:nvPr/>
        </p:nvSpPr>
        <p:spPr>
          <a:xfrm>
            <a:off x="5214942" y="3429000"/>
            <a:ext cx="714380" cy="571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橢圓 51"/>
          <p:cNvSpPr/>
          <p:nvPr/>
        </p:nvSpPr>
        <p:spPr>
          <a:xfrm>
            <a:off x="5286380" y="3643314"/>
            <a:ext cx="142876" cy="14287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橢圓 52"/>
          <p:cNvSpPr/>
          <p:nvPr/>
        </p:nvSpPr>
        <p:spPr>
          <a:xfrm>
            <a:off x="5500694" y="3643314"/>
            <a:ext cx="142876" cy="1428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橢圓 53"/>
          <p:cNvSpPr/>
          <p:nvPr/>
        </p:nvSpPr>
        <p:spPr>
          <a:xfrm>
            <a:off x="5715008" y="3643314"/>
            <a:ext cx="142876" cy="1428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矩形 54"/>
          <p:cNvSpPr/>
          <p:nvPr/>
        </p:nvSpPr>
        <p:spPr>
          <a:xfrm>
            <a:off x="6072198" y="3429000"/>
            <a:ext cx="714380" cy="571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橢圓 55"/>
          <p:cNvSpPr/>
          <p:nvPr/>
        </p:nvSpPr>
        <p:spPr>
          <a:xfrm>
            <a:off x="6143636" y="3643314"/>
            <a:ext cx="142876" cy="1428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橢圓 56"/>
          <p:cNvSpPr/>
          <p:nvPr/>
        </p:nvSpPr>
        <p:spPr>
          <a:xfrm>
            <a:off x="6357950" y="3643314"/>
            <a:ext cx="142876" cy="14287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橢圓 57"/>
          <p:cNvSpPr/>
          <p:nvPr/>
        </p:nvSpPr>
        <p:spPr>
          <a:xfrm>
            <a:off x="6572264" y="3643314"/>
            <a:ext cx="142876" cy="1428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矩形 58"/>
          <p:cNvSpPr/>
          <p:nvPr/>
        </p:nvSpPr>
        <p:spPr>
          <a:xfrm>
            <a:off x="6929454" y="3429000"/>
            <a:ext cx="714380" cy="571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橢圓 59"/>
          <p:cNvSpPr/>
          <p:nvPr/>
        </p:nvSpPr>
        <p:spPr>
          <a:xfrm>
            <a:off x="7000892" y="3643314"/>
            <a:ext cx="142876" cy="14287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橢圓 60"/>
          <p:cNvSpPr/>
          <p:nvPr/>
        </p:nvSpPr>
        <p:spPr>
          <a:xfrm>
            <a:off x="7215206" y="3643314"/>
            <a:ext cx="142876" cy="1428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橢圓 61"/>
          <p:cNvSpPr/>
          <p:nvPr/>
        </p:nvSpPr>
        <p:spPr>
          <a:xfrm>
            <a:off x="7429520" y="3643314"/>
            <a:ext cx="142876" cy="1428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/>
          <p:cNvSpPr/>
          <p:nvPr/>
        </p:nvSpPr>
        <p:spPr>
          <a:xfrm>
            <a:off x="7786710" y="3429000"/>
            <a:ext cx="714380" cy="571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橢圓 63"/>
          <p:cNvSpPr/>
          <p:nvPr/>
        </p:nvSpPr>
        <p:spPr>
          <a:xfrm>
            <a:off x="7858148" y="3643314"/>
            <a:ext cx="142876" cy="14287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橢圓 64"/>
          <p:cNvSpPr/>
          <p:nvPr/>
        </p:nvSpPr>
        <p:spPr>
          <a:xfrm>
            <a:off x="8072462" y="3643314"/>
            <a:ext cx="142876" cy="1428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橢圓 65"/>
          <p:cNvSpPr/>
          <p:nvPr/>
        </p:nvSpPr>
        <p:spPr>
          <a:xfrm>
            <a:off x="8286776" y="3643314"/>
            <a:ext cx="142876" cy="1428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矩形 66"/>
          <p:cNvSpPr/>
          <p:nvPr/>
        </p:nvSpPr>
        <p:spPr>
          <a:xfrm>
            <a:off x="2643174" y="4143380"/>
            <a:ext cx="714380" cy="571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橢圓 67"/>
          <p:cNvSpPr/>
          <p:nvPr/>
        </p:nvSpPr>
        <p:spPr>
          <a:xfrm>
            <a:off x="2714612" y="4357694"/>
            <a:ext cx="142876" cy="14287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橢圓 68"/>
          <p:cNvSpPr/>
          <p:nvPr/>
        </p:nvSpPr>
        <p:spPr>
          <a:xfrm>
            <a:off x="2928926" y="4357694"/>
            <a:ext cx="142876" cy="1428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橢圓 69"/>
          <p:cNvSpPr/>
          <p:nvPr/>
        </p:nvSpPr>
        <p:spPr>
          <a:xfrm>
            <a:off x="3143240" y="4357694"/>
            <a:ext cx="142876" cy="1428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矩形 70"/>
          <p:cNvSpPr/>
          <p:nvPr/>
        </p:nvSpPr>
        <p:spPr>
          <a:xfrm>
            <a:off x="3500430" y="4143380"/>
            <a:ext cx="714380" cy="571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橢圓 71"/>
          <p:cNvSpPr/>
          <p:nvPr/>
        </p:nvSpPr>
        <p:spPr>
          <a:xfrm>
            <a:off x="3571868" y="4357694"/>
            <a:ext cx="142876" cy="1428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橢圓 72"/>
          <p:cNvSpPr/>
          <p:nvPr/>
        </p:nvSpPr>
        <p:spPr>
          <a:xfrm>
            <a:off x="3786182" y="4357694"/>
            <a:ext cx="142876" cy="14287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橢圓 73"/>
          <p:cNvSpPr/>
          <p:nvPr/>
        </p:nvSpPr>
        <p:spPr>
          <a:xfrm>
            <a:off x="4000496" y="4357694"/>
            <a:ext cx="142876" cy="1428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矩形 74"/>
          <p:cNvSpPr/>
          <p:nvPr/>
        </p:nvSpPr>
        <p:spPr>
          <a:xfrm>
            <a:off x="4357686" y="4143380"/>
            <a:ext cx="714380" cy="571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橢圓 75"/>
          <p:cNvSpPr/>
          <p:nvPr/>
        </p:nvSpPr>
        <p:spPr>
          <a:xfrm>
            <a:off x="4429124" y="4357694"/>
            <a:ext cx="142876" cy="14287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橢圓 76"/>
          <p:cNvSpPr/>
          <p:nvPr/>
        </p:nvSpPr>
        <p:spPr>
          <a:xfrm>
            <a:off x="4643438" y="4357694"/>
            <a:ext cx="142876" cy="1428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橢圓 77"/>
          <p:cNvSpPr/>
          <p:nvPr/>
        </p:nvSpPr>
        <p:spPr>
          <a:xfrm>
            <a:off x="4857752" y="4357694"/>
            <a:ext cx="142876" cy="1428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矩形 78"/>
          <p:cNvSpPr/>
          <p:nvPr/>
        </p:nvSpPr>
        <p:spPr>
          <a:xfrm>
            <a:off x="5214942" y="4143380"/>
            <a:ext cx="714380" cy="571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橢圓 79"/>
          <p:cNvSpPr/>
          <p:nvPr/>
        </p:nvSpPr>
        <p:spPr>
          <a:xfrm>
            <a:off x="5286380" y="4357694"/>
            <a:ext cx="142876" cy="14287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橢圓 80"/>
          <p:cNvSpPr/>
          <p:nvPr/>
        </p:nvSpPr>
        <p:spPr>
          <a:xfrm>
            <a:off x="5500694" y="4357694"/>
            <a:ext cx="142876" cy="1428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橢圓 81"/>
          <p:cNvSpPr/>
          <p:nvPr/>
        </p:nvSpPr>
        <p:spPr>
          <a:xfrm>
            <a:off x="5715008" y="4357694"/>
            <a:ext cx="142876" cy="1428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矩形 82"/>
          <p:cNvSpPr/>
          <p:nvPr/>
        </p:nvSpPr>
        <p:spPr>
          <a:xfrm>
            <a:off x="6072198" y="4143380"/>
            <a:ext cx="714380" cy="571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橢圓 83"/>
          <p:cNvSpPr/>
          <p:nvPr/>
        </p:nvSpPr>
        <p:spPr>
          <a:xfrm>
            <a:off x="6143636" y="4357694"/>
            <a:ext cx="142876" cy="1428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5" name="橢圓 84"/>
          <p:cNvSpPr/>
          <p:nvPr/>
        </p:nvSpPr>
        <p:spPr>
          <a:xfrm>
            <a:off x="6357950" y="4357694"/>
            <a:ext cx="142876" cy="14287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橢圓 85"/>
          <p:cNvSpPr/>
          <p:nvPr/>
        </p:nvSpPr>
        <p:spPr>
          <a:xfrm>
            <a:off x="6572264" y="4357694"/>
            <a:ext cx="142876" cy="1428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7" name="矩形 86"/>
          <p:cNvSpPr/>
          <p:nvPr/>
        </p:nvSpPr>
        <p:spPr>
          <a:xfrm>
            <a:off x="6929454" y="4143380"/>
            <a:ext cx="714380" cy="571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8" name="橢圓 87"/>
          <p:cNvSpPr/>
          <p:nvPr/>
        </p:nvSpPr>
        <p:spPr>
          <a:xfrm>
            <a:off x="7000892" y="4357694"/>
            <a:ext cx="142876" cy="14287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9" name="橢圓 88"/>
          <p:cNvSpPr/>
          <p:nvPr/>
        </p:nvSpPr>
        <p:spPr>
          <a:xfrm>
            <a:off x="7215206" y="4357694"/>
            <a:ext cx="142876" cy="1428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0" name="橢圓 89"/>
          <p:cNvSpPr/>
          <p:nvPr/>
        </p:nvSpPr>
        <p:spPr>
          <a:xfrm>
            <a:off x="7429520" y="4357694"/>
            <a:ext cx="142876" cy="1428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矩形 90"/>
          <p:cNvSpPr/>
          <p:nvPr/>
        </p:nvSpPr>
        <p:spPr>
          <a:xfrm>
            <a:off x="7786710" y="4143380"/>
            <a:ext cx="714380" cy="571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2" name="橢圓 91"/>
          <p:cNvSpPr/>
          <p:nvPr/>
        </p:nvSpPr>
        <p:spPr>
          <a:xfrm>
            <a:off x="7858148" y="4357694"/>
            <a:ext cx="142876" cy="14287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3" name="橢圓 92"/>
          <p:cNvSpPr/>
          <p:nvPr/>
        </p:nvSpPr>
        <p:spPr>
          <a:xfrm>
            <a:off x="8072462" y="4357694"/>
            <a:ext cx="142876" cy="1428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4" name="橢圓 93"/>
          <p:cNvSpPr/>
          <p:nvPr/>
        </p:nvSpPr>
        <p:spPr>
          <a:xfrm>
            <a:off x="8286776" y="4357694"/>
            <a:ext cx="142876" cy="1428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5" name="矩形 94"/>
          <p:cNvSpPr/>
          <p:nvPr/>
        </p:nvSpPr>
        <p:spPr>
          <a:xfrm>
            <a:off x="2643174" y="4857760"/>
            <a:ext cx="714380" cy="571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6" name="橢圓 95"/>
          <p:cNvSpPr/>
          <p:nvPr/>
        </p:nvSpPr>
        <p:spPr>
          <a:xfrm>
            <a:off x="2714612" y="5072074"/>
            <a:ext cx="142876" cy="14287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7" name="橢圓 96"/>
          <p:cNvSpPr/>
          <p:nvPr/>
        </p:nvSpPr>
        <p:spPr>
          <a:xfrm>
            <a:off x="2928926" y="5072074"/>
            <a:ext cx="142876" cy="1428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橢圓 97"/>
          <p:cNvSpPr/>
          <p:nvPr/>
        </p:nvSpPr>
        <p:spPr>
          <a:xfrm>
            <a:off x="3143240" y="5072074"/>
            <a:ext cx="142876" cy="1428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9" name="矩形 98"/>
          <p:cNvSpPr/>
          <p:nvPr/>
        </p:nvSpPr>
        <p:spPr>
          <a:xfrm>
            <a:off x="3500430" y="4857760"/>
            <a:ext cx="714380" cy="571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0" name="橢圓 99"/>
          <p:cNvSpPr/>
          <p:nvPr/>
        </p:nvSpPr>
        <p:spPr>
          <a:xfrm>
            <a:off x="3571868" y="5072074"/>
            <a:ext cx="142876" cy="1428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1" name="橢圓 100"/>
          <p:cNvSpPr/>
          <p:nvPr/>
        </p:nvSpPr>
        <p:spPr>
          <a:xfrm>
            <a:off x="3786182" y="5072074"/>
            <a:ext cx="142876" cy="14287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2" name="橢圓 101"/>
          <p:cNvSpPr/>
          <p:nvPr/>
        </p:nvSpPr>
        <p:spPr>
          <a:xfrm>
            <a:off x="4000496" y="5072074"/>
            <a:ext cx="142876" cy="1428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3" name="矩形 102"/>
          <p:cNvSpPr/>
          <p:nvPr/>
        </p:nvSpPr>
        <p:spPr>
          <a:xfrm>
            <a:off x="4357686" y="4857760"/>
            <a:ext cx="714380" cy="571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4" name="橢圓 103"/>
          <p:cNvSpPr/>
          <p:nvPr/>
        </p:nvSpPr>
        <p:spPr>
          <a:xfrm>
            <a:off x="4429124" y="5072074"/>
            <a:ext cx="142876" cy="1428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5" name="橢圓 104"/>
          <p:cNvSpPr/>
          <p:nvPr/>
        </p:nvSpPr>
        <p:spPr>
          <a:xfrm>
            <a:off x="4643438" y="5072074"/>
            <a:ext cx="142876" cy="14287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6" name="橢圓 105"/>
          <p:cNvSpPr/>
          <p:nvPr/>
        </p:nvSpPr>
        <p:spPr>
          <a:xfrm>
            <a:off x="4857752" y="5072074"/>
            <a:ext cx="142876" cy="1428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7" name="矩形 106"/>
          <p:cNvSpPr/>
          <p:nvPr/>
        </p:nvSpPr>
        <p:spPr>
          <a:xfrm>
            <a:off x="5214942" y="4857760"/>
            <a:ext cx="714380" cy="571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8" name="橢圓 107"/>
          <p:cNvSpPr/>
          <p:nvPr/>
        </p:nvSpPr>
        <p:spPr>
          <a:xfrm>
            <a:off x="5286380" y="5072074"/>
            <a:ext cx="142876" cy="1428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9" name="橢圓 108"/>
          <p:cNvSpPr/>
          <p:nvPr/>
        </p:nvSpPr>
        <p:spPr>
          <a:xfrm>
            <a:off x="5500694" y="5072074"/>
            <a:ext cx="142876" cy="14287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0" name="橢圓 109"/>
          <p:cNvSpPr/>
          <p:nvPr/>
        </p:nvSpPr>
        <p:spPr>
          <a:xfrm>
            <a:off x="5715008" y="5072074"/>
            <a:ext cx="142876" cy="1428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1" name="矩形 110"/>
          <p:cNvSpPr/>
          <p:nvPr/>
        </p:nvSpPr>
        <p:spPr>
          <a:xfrm>
            <a:off x="6072198" y="4857760"/>
            <a:ext cx="714380" cy="571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2" name="橢圓 111"/>
          <p:cNvSpPr/>
          <p:nvPr/>
        </p:nvSpPr>
        <p:spPr>
          <a:xfrm>
            <a:off x="6143636" y="5072074"/>
            <a:ext cx="142876" cy="1428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3" name="橢圓 112"/>
          <p:cNvSpPr/>
          <p:nvPr/>
        </p:nvSpPr>
        <p:spPr>
          <a:xfrm>
            <a:off x="6357950" y="5072074"/>
            <a:ext cx="142876" cy="14287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4" name="橢圓 113"/>
          <p:cNvSpPr/>
          <p:nvPr/>
        </p:nvSpPr>
        <p:spPr>
          <a:xfrm>
            <a:off x="6572264" y="5072074"/>
            <a:ext cx="142876" cy="1428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5" name="矩形 114"/>
          <p:cNvSpPr/>
          <p:nvPr/>
        </p:nvSpPr>
        <p:spPr>
          <a:xfrm>
            <a:off x="6929454" y="4857760"/>
            <a:ext cx="714380" cy="571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6" name="橢圓 115"/>
          <p:cNvSpPr/>
          <p:nvPr/>
        </p:nvSpPr>
        <p:spPr>
          <a:xfrm>
            <a:off x="7000892" y="5072074"/>
            <a:ext cx="142876" cy="14287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7" name="橢圓 116"/>
          <p:cNvSpPr/>
          <p:nvPr/>
        </p:nvSpPr>
        <p:spPr>
          <a:xfrm>
            <a:off x="7215206" y="5072074"/>
            <a:ext cx="142876" cy="1428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8" name="橢圓 117"/>
          <p:cNvSpPr/>
          <p:nvPr/>
        </p:nvSpPr>
        <p:spPr>
          <a:xfrm>
            <a:off x="7429520" y="5072074"/>
            <a:ext cx="142876" cy="1428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9" name="矩形 118"/>
          <p:cNvSpPr/>
          <p:nvPr/>
        </p:nvSpPr>
        <p:spPr>
          <a:xfrm>
            <a:off x="7786710" y="4857760"/>
            <a:ext cx="714380" cy="571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0" name="橢圓 119"/>
          <p:cNvSpPr/>
          <p:nvPr/>
        </p:nvSpPr>
        <p:spPr>
          <a:xfrm>
            <a:off x="7858148" y="5072074"/>
            <a:ext cx="142876" cy="14287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1" name="橢圓 120"/>
          <p:cNvSpPr/>
          <p:nvPr/>
        </p:nvSpPr>
        <p:spPr>
          <a:xfrm>
            <a:off x="8072462" y="5072074"/>
            <a:ext cx="142876" cy="1428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2" name="橢圓 121"/>
          <p:cNvSpPr/>
          <p:nvPr/>
        </p:nvSpPr>
        <p:spPr>
          <a:xfrm>
            <a:off x="8286776" y="5072074"/>
            <a:ext cx="142876" cy="1428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3" name="矩形 122"/>
          <p:cNvSpPr/>
          <p:nvPr/>
        </p:nvSpPr>
        <p:spPr>
          <a:xfrm>
            <a:off x="2643174" y="5572140"/>
            <a:ext cx="714380" cy="571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4" name="橢圓 123"/>
          <p:cNvSpPr/>
          <p:nvPr/>
        </p:nvSpPr>
        <p:spPr>
          <a:xfrm>
            <a:off x="2714612" y="5786454"/>
            <a:ext cx="142876" cy="1428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5" name="橢圓 124"/>
          <p:cNvSpPr/>
          <p:nvPr/>
        </p:nvSpPr>
        <p:spPr>
          <a:xfrm>
            <a:off x="2928926" y="5786454"/>
            <a:ext cx="142876" cy="14287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6" name="橢圓 125"/>
          <p:cNvSpPr/>
          <p:nvPr/>
        </p:nvSpPr>
        <p:spPr>
          <a:xfrm>
            <a:off x="3143240" y="5786454"/>
            <a:ext cx="142876" cy="1428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7" name="矩形 126"/>
          <p:cNvSpPr/>
          <p:nvPr/>
        </p:nvSpPr>
        <p:spPr>
          <a:xfrm>
            <a:off x="3500430" y="5572140"/>
            <a:ext cx="714380" cy="571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8" name="橢圓 127"/>
          <p:cNvSpPr/>
          <p:nvPr/>
        </p:nvSpPr>
        <p:spPr>
          <a:xfrm>
            <a:off x="3571868" y="5786454"/>
            <a:ext cx="142876" cy="1428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9" name="橢圓 128"/>
          <p:cNvSpPr/>
          <p:nvPr/>
        </p:nvSpPr>
        <p:spPr>
          <a:xfrm>
            <a:off x="3786182" y="5786454"/>
            <a:ext cx="142876" cy="14287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0" name="橢圓 129"/>
          <p:cNvSpPr/>
          <p:nvPr/>
        </p:nvSpPr>
        <p:spPr>
          <a:xfrm>
            <a:off x="4000496" y="5786454"/>
            <a:ext cx="142876" cy="1428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1" name="矩形 130"/>
          <p:cNvSpPr/>
          <p:nvPr/>
        </p:nvSpPr>
        <p:spPr>
          <a:xfrm>
            <a:off x="4357686" y="5572140"/>
            <a:ext cx="714380" cy="571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2" name="橢圓 131"/>
          <p:cNvSpPr/>
          <p:nvPr/>
        </p:nvSpPr>
        <p:spPr>
          <a:xfrm>
            <a:off x="4429124" y="5786454"/>
            <a:ext cx="142876" cy="1428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3" name="橢圓 132"/>
          <p:cNvSpPr/>
          <p:nvPr/>
        </p:nvSpPr>
        <p:spPr>
          <a:xfrm>
            <a:off x="4643438" y="5786454"/>
            <a:ext cx="142876" cy="14287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4" name="橢圓 133"/>
          <p:cNvSpPr/>
          <p:nvPr/>
        </p:nvSpPr>
        <p:spPr>
          <a:xfrm>
            <a:off x="4857752" y="5786454"/>
            <a:ext cx="142876" cy="1428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5" name="矩形 134"/>
          <p:cNvSpPr/>
          <p:nvPr/>
        </p:nvSpPr>
        <p:spPr>
          <a:xfrm>
            <a:off x="5214942" y="5572140"/>
            <a:ext cx="714380" cy="571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6" name="橢圓 135"/>
          <p:cNvSpPr/>
          <p:nvPr/>
        </p:nvSpPr>
        <p:spPr>
          <a:xfrm>
            <a:off x="5286380" y="5786454"/>
            <a:ext cx="142876" cy="14287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7" name="橢圓 136"/>
          <p:cNvSpPr/>
          <p:nvPr/>
        </p:nvSpPr>
        <p:spPr>
          <a:xfrm>
            <a:off x="5500694" y="5786454"/>
            <a:ext cx="142876" cy="1428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8" name="橢圓 137"/>
          <p:cNvSpPr/>
          <p:nvPr/>
        </p:nvSpPr>
        <p:spPr>
          <a:xfrm>
            <a:off x="5715008" y="5786454"/>
            <a:ext cx="142876" cy="1428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9" name="矩形 138"/>
          <p:cNvSpPr/>
          <p:nvPr/>
        </p:nvSpPr>
        <p:spPr>
          <a:xfrm>
            <a:off x="6072198" y="5572140"/>
            <a:ext cx="714380" cy="571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0" name="橢圓 139"/>
          <p:cNvSpPr/>
          <p:nvPr/>
        </p:nvSpPr>
        <p:spPr>
          <a:xfrm>
            <a:off x="6143636" y="5786454"/>
            <a:ext cx="142876" cy="1428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1" name="橢圓 140"/>
          <p:cNvSpPr/>
          <p:nvPr/>
        </p:nvSpPr>
        <p:spPr>
          <a:xfrm>
            <a:off x="6357950" y="5786454"/>
            <a:ext cx="142876" cy="14287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2" name="橢圓 141"/>
          <p:cNvSpPr/>
          <p:nvPr/>
        </p:nvSpPr>
        <p:spPr>
          <a:xfrm>
            <a:off x="6572264" y="5786454"/>
            <a:ext cx="142876" cy="1428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3" name="矩形 142"/>
          <p:cNvSpPr/>
          <p:nvPr/>
        </p:nvSpPr>
        <p:spPr>
          <a:xfrm>
            <a:off x="6929454" y="5572140"/>
            <a:ext cx="714380" cy="571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4" name="橢圓 143"/>
          <p:cNvSpPr/>
          <p:nvPr/>
        </p:nvSpPr>
        <p:spPr>
          <a:xfrm>
            <a:off x="7000892" y="5786454"/>
            <a:ext cx="142876" cy="1428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5" name="橢圓 144"/>
          <p:cNvSpPr/>
          <p:nvPr/>
        </p:nvSpPr>
        <p:spPr>
          <a:xfrm>
            <a:off x="7215206" y="5786454"/>
            <a:ext cx="142876" cy="1428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6" name="橢圓 145"/>
          <p:cNvSpPr/>
          <p:nvPr/>
        </p:nvSpPr>
        <p:spPr>
          <a:xfrm>
            <a:off x="7429520" y="5786454"/>
            <a:ext cx="142876" cy="14287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7" name="矩形 146"/>
          <p:cNvSpPr/>
          <p:nvPr/>
        </p:nvSpPr>
        <p:spPr>
          <a:xfrm>
            <a:off x="7786710" y="5572140"/>
            <a:ext cx="714380" cy="571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8" name="橢圓 147"/>
          <p:cNvSpPr/>
          <p:nvPr/>
        </p:nvSpPr>
        <p:spPr>
          <a:xfrm>
            <a:off x="7858148" y="5786454"/>
            <a:ext cx="142876" cy="1428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9" name="橢圓 148"/>
          <p:cNvSpPr/>
          <p:nvPr/>
        </p:nvSpPr>
        <p:spPr>
          <a:xfrm>
            <a:off x="8072462" y="5786454"/>
            <a:ext cx="142876" cy="14287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0" name="橢圓 149"/>
          <p:cNvSpPr/>
          <p:nvPr/>
        </p:nvSpPr>
        <p:spPr>
          <a:xfrm>
            <a:off x="8286776" y="5786454"/>
            <a:ext cx="142876" cy="1428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51" name="群組 16"/>
          <p:cNvGrpSpPr/>
          <p:nvPr/>
        </p:nvGrpSpPr>
        <p:grpSpPr>
          <a:xfrm>
            <a:off x="428596" y="3429000"/>
            <a:ext cx="1643074" cy="571504"/>
            <a:chOff x="428596" y="3357562"/>
            <a:chExt cx="1643074" cy="571504"/>
          </a:xfrm>
        </p:grpSpPr>
        <p:sp>
          <p:nvSpPr>
            <p:cNvPr id="152" name="圓角矩形 151"/>
            <p:cNvSpPr/>
            <p:nvPr/>
          </p:nvSpPr>
          <p:spPr>
            <a:xfrm>
              <a:off x="428596" y="3357562"/>
              <a:ext cx="1643074" cy="571504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3" name="文字方塊 152"/>
            <p:cNvSpPr txBox="1"/>
            <p:nvPr/>
          </p:nvSpPr>
          <p:spPr>
            <a:xfrm>
              <a:off x="714348" y="3429000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mtClean="0"/>
                <a:t>櫃子狀況</a:t>
              </a:r>
              <a:endParaRPr lang="en-US" altLang="zh-TW" dirty="0" smtClean="0"/>
            </a:p>
          </p:txBody>
        </p:sp>
      </p:grpSp>
      <p:grpSp>
        <p:nvGrpSpPr>
          <p:cNvPr id="154" name="群組 16"/>
          <p:cNvGrpSpPr/>
          <p:nvPr/>
        </p:nvGrpSpPr>
        <p:grpSpPr>
          <a:xfrm>
            <a:off x="428596" y="2643182"/>
            <a:ext cx="1643074" cy="571504"/>
            <a:chOff x="428596" y="3357562"/>
            <a:chExt cx="1643074" cy="571504"/>
          </a:xfrm>
        </p:grpSpPr>
        <p:sp>
          <p:nvSpPr>
            <p:cNvPr id="155" name="圓角矩形 154"/>
            <p:cNvSpPr/>
            <p:nvPr/>
          </p:nvSpPr>
          <p:spPr>
            <a:xfrm>
              <a:off x="428596" y="3357562"/>
              <a:ext cx="1643074" cy="57150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6" name="文字方塊 155"/>
            <p:cNvSpPr txBox="1"/>
            <p:nvPr/>
          </p:nvSpPr>
          <p:spPr>
            <a:xfrm>
              <a:off x="677922" y="3429000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 smtClean="0"/>
                <a:t>查詢</a:t>
              </a:r>
              <a:r>
                <a:rPr lang="zh-TW" altLang="en-US" dirty="0" smtClean="0"/>
                <a:t>功能</a:t>
              </a:r>
              <a:endParaRPr lang="zh-TW" altLang="en-US" dirty="0"/>
            </a:p>
          </p:txBody>
        </p:sp>
      </p:grpSp>
      <p:sp>
        <p:nvSpPr>
          <p:cNvPr id="159" name="橢圓 158"/>
          <p:cNvSpPr/>
          <p:nvPr/>
        </p:nvSpPr>
        <p:spPr>
          <a:xfrm>
            <a:off x="5000628" y="2000240"/>
            <a:ext cx="142876" cy="14287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0" name="橢圓 159"/>
          <p:cNvSpPr/>
          <p:nvPr/>
        </p:nvSpPr>
        <p:spPr>
          <a:xfrm>
            <a:off x="3571868" y="1928802"/>
            <a:ext cx="142876" cy="14287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1" name="橢圓 160"/>
          <p:cNvSpPr/>
          <p:nvPr/>
        </p:nvSpPr>
        <p:spPr>
          <a:xfrm flipV="1">
            <a:off x="2071670" y="1928802"/>
            <a:ext cx="142876" cy="14287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5" name="矩形 164"/>
          <p:cNvSpPr/>
          <p:nvPr/>
        </p:nvSpPr>
        <p:spPr>
          <a:xfrm>
            <a:off x="2143108" y="2357430"/>
            <a:ext cx="6858048" cy="857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57" name="群組 16"/>
          <p:cNvGrpSpPr/>
          <p:nvPr/>
        </p:nvGrpSpPr>
        <p:grpSpPr>
          <a:xfrm>
            <a:off x="428596" y="4214818"/>
            <a:ext cx="1643074" cy="571504"/>
            <a:chOff x="428596" y="3357562"/>
            <a:chExt cx="1643074" cy="571504"/>
          </a:xfrm>
        </p:grpSpPr>
        <p:sp>
          <p:nvSpPr>
            <p:cNvPr id="158" name="圓角矩形 157"/>
            <p:cNvSpPr/>
            <p:nvPr/>
          </p:nvSpPr>
          <p:spPr>
            <a:xfrm>
              <a:off x="428596" y="3357562"/>
              <a:ext cx="1643074" cy="57150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2" name="文字方塊 161"/>
            <p:cNvSpPr txBox="1"/>
            <p:nvPr/>
          </p:nvSpPr>
          <p:spPr>
            <a:xfrm>
              <a:off x="714348" y="3429000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 smtClean="0"/>
                <a:t>開櫃紀錄</a:t>
              </a:r>
              <a:endParaRPr lang="zh-TW" altLang="en-US" dirty="0"/>
            </a:p>
          </p:txBody>
        </p:sp>
      </p:grpSp>
      <p:grpSp>
        <p:nvGrpSpPr>
          <p:cNvPr id="163" name="群組 16"/>
          <p:cNvGrpSpPr/>
          <p:nvPr/>
        </p:nvGrpSpPr>
        <p:grpSpPr>
          <a:xfrm>
            <a:off x="428596" y="5000636"/>
            <a:ext cx="1643074" cy="571504"/>
            <a:chOff x="428596" y="3357562"/>
            <a:chExt cx="1643074" cy="571504"/>
          </a:xfrm>
        </p:grpSpPr>
        <p:sp>
          <p:nvSpPr>
            <p:cNvPr id="164" name="圓角矩形 163"/>
            <p:cNvSpPr/>
            <p:nvPr/>
          </p:nvSpPr>
          <p:spPr>
            <a:xfrm>
              <a:off x="428596" y="3357562"/>
              <a:ext cx="1643074" cy="57150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6" name="文字方塊 165"/>
            <p:cNvSpPr txBox="1"/>
            <p:nvPr/>
          </p:nvSpPr>
          <p:spPr>
            <a:xfrm>
              <a:off x="714348" y="3429000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 smtClean="0"/>
                <a:t>新增</a:t>
              </a:r>
              <a:r>
                <a:rPr lang="zh-TW" altLang="en-US" dirty="0" smtClean="0"/>
                <a:t>人員</a:t>
              </a:r>
              <a:endParaRPr lang="en-US" altLang="zh-TW" dirty="0" smtClean="0"/>
            </a:p>
          </p:txBody>
        </p:sp>
      </p:grpSp>
      <p:sp>
        <p:nvSpPr>
          <p:cNvPr id="167" name="文字方塊 166"/>
          <p:cNvSpPr txBox="1"/>
          <p:nvPr/>
        </p:nvSpPr>
        <p:spPr>
          <a:xfrm>
            <a:off x="5286380" y="1857364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出借中</a:t>
            </a:r>
            <a:endParaRPr lang="zh-TW" altLang="en-US" dirty="0"/>
          </a:p>
        </p:txBody>
      </p:sp>
      <p:sp>
        <p:nvSpPr>
          <p:cNvPr id="170" name="文字方塊 169"/>
          <p:cNvSpPr txBox="1"/>
          <p:nvPr/>
        </p:nvSpPr>
        <p:spPr>
          <a:xfrm>
            <a:off x="3857620" y="1857364"/>
            <a:ext cx="87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管制中</a:t>
            </a:r>
            <a:endParaRPr lang="zh-TW" altLang="en-US" dirty="0"/>
          </a:p>
        </p:txBody>
      </p:sp>
      <p:sp>
        <p:nvSpPr>
          <p:cNvPr id="171" name="文字方塊 170"/>
          <p:cNvSpPr txBox="1"/>
          <p:nvPr/>
        </p:nvSpPr>
        <p:spPr>
          <a:xfrm>
            <a:off x="2428860" y="185736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未使用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開櫃歷史紀錄</a:t>
            </a:r>
            <a:endParaRPr lang="zh-TW" altLang="en-US" dirty="0"/>
          </a:p>
        </p:txBody>
      </p:sp>
      <p:grpSp>
        <p:nvGrpSpPr>
          <p:cNvPr id="4" name="群組 8"/>
          <p:cNvGrpSpPr/>
          <p:nvPr/>
        </p:nvGrpSpPr>
        <p:grpSpPr>
          <a:xfrm>
            <a:off x="357158" y="1500174"/>
            <a:ext cx="8643998" cy="4929222"/>
            <a:chOff x="357158" y="1500174"/>
            <a:chExt cx="8643998" cy="4929222"/>
          </a:xfrm>
        </p:grpSpPr>
        <p:sp>
          <p:nvSpPr>
            <p:cNvPr id="5" name="矩形 4"/>
            <p:cNvSpPr/>
            <p:nvPr/>
          </p:nvSpPr>
          <p:spPr>
            <a:xfrm>
              <a:off x="357158" y="1500174"/>
              <a:ext cx="8643998" cy="49292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57158" y="2357430"/>
              <a:ext cx="1785950" cy="40719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5"/>
            <p:cNvSpPr/>
            <p:nvPr/>
          </p:nvSpPr>
          <p:spPr>
            <a:xfrm>
              <a:off x="357158" y="1500174"/>
              <a:ext cx="8643998" cy="8572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矩形 7"/>
          <p:cNvSpPr/>
          <p:nvPr/>
        </p:nvSpPr>
        <p:spPr>
          <a:xfrm>
            <a:off x="7072330" y="1928802"/>
            <a:ext cx="1143008" cy="428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7072330" y="192880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人員登出</a:t>
            </a:r>
            <a:endParaRPr lang="zh-TW" altLang="en-US" dirty="0"/>
          </a:p>
        </p:txBody>
      </p:sp>
      <p:grpSp>
        <p:nvGrpSpPr>
          <p:cNvPr id="10" name="群組 12"/>
          <p:cNvGrpSpPr/>
          <p:nvPr/>
        </p:nvGrpSpPr>
        <p:grpSpPr>
          <a:xfrm>
            <a:off x="8429652" y="1571612"/>
            <a:ext cx="428628" cy="428628"/>
            <a:chOff x="3357554" y="1857364"/>
            <a:chExt cx="428628" cy="428628"/>
          </a:xfrm>
        </p:grpSpPr>
        <p:sp>
          <p:nvSpPr>
            <p:cNvPr id="11" name="橢圓 10"/>
            <p:cNvSpPr/>
            <p:nvPr/>
          </p:nvSpPr>
          <p:spPr>
            <a:xfrm>
              <a:off x="3357554" y="1857364"/>
              <a:ext cx="428628" cy="4286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2" name="圖片 11" descr="1323051487-1715957599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8993" y="1928801"/>
              <a:ext cx="273357" cy="273357"/>
            </a:xfrm>
            <a:prstGeom prst="rect">
              <a:avLst/>
            </a:prstGeom>
          </p:spPr>
        </p:pic>
      </p:grpSp>
      <p:sp>
        <p:nvSpPr>
          <p:cNvPr id="13" name="文字方塊 12"/>
          <p:cNvSpPr txBox="1"/>
          <p:nvPr/>
        </p:nvSpPr>
        <p:spPr>
          <a:xfrm>
            <a:off x="357158" y="2071678"/>
            <a:ext cx="13099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使用人</a:t>
            </a:r>
            <a:r>
              <a:rPr lang="en-US" altLang="zh-TW" sz="1400" dirty="0" smtClean="0"/>
              <a:t>:______</a:t>
            </a:r>
            <a:endParaRPr lang="zh-TW" altLang="en-US" sz="1400" dirty="0"/>
          </a:p>
        </p:txBody>
      </p:sp>
      <p:pic>
        <p:nvPicPr>
          <p:cNvPr id="14" name="圖片 13" descr="05c1348a7d53f02a1cc861f01d21878e-600x40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0034" y="1571612"/>
            <a:ext cx="750099" cy="500066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6715140" y="1500174"/>
            <a:ext cx="285752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6929454" y="1357298"/>
            <a:ext cx="214314" cy="21431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17" name="圖片 16" descr="sdfsd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6786578" y="1571612"/>
            <a:ext cx="142692" cy="152774"/>
          </a:xfrm>
          <a:prstGeom prst="rect">
            <a:avLst/>
          </a:prstGeom>
        </p:spPr>
      </p:pic>
      <p:grpSp>
        <p:nvGrpSpPr>
          <p:cNvPr id="18" name="群組 16"/>
          <p:cNvGrpSpPr/>
          <p:nvPr/>
        </p:nvGrpSpPr>
        <p:grpSpPr>
          <a:xfrm>
            <a:off x="428596" y="3429000"/>
            <a:ext cx="1643074" cy="571504"/>
            <a:chOff x="428596" y="3357562"/>
            <a:chExt cx="1643074" cy="571504"/>
          </a:xfrm>
        </p:grpSpPr>
        <p:sp>
          <p:nvSpPr>
            <p:cNvPr id="19" name="圓角矩形 18"/>
            <p:cNvSpPr/>
            <p:nvPr/>
          </p:nvSpPr>
          <p:spPr>
            <a:xfrm>
              <a:off x="428596" y="3357562"/>
              <a:ext cx="1643074" cy="57150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714348" y="3429000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mtClean="0"/>
                <a:t>櫃子狀況</a:t>
              </a:r>
              <a:endParaRPr lang="en-US" altLang="zh-TW" dirty="0" smtClean="0"/>
            </a:p>
          </p:txBody>
        </p:sp>
      </p:grpSp>
      <p:grpSp>
        <p:nvGrpSpPr>
          <p:cNvPr id="21" name="群組 16"/>
          <p:cNvGrpSpPr/>
          <p:nvPr/>
        </p:nvGrpSpPr>
        <p:grpSpPr>
          <a:xfrm>
            <a:off x="428596" y="2643182"/>
            <a:ext cx="1643074" cy="571504"/>
            <a:chOff x="428596" y="3357562"/>
            <a:chExt cx="1643074" cy="571504"/>
          </a:xfrm>
        </p:grpSpPr>
        <p:sp>
          <p:nvSpPr>
            <p:cNvPr id="22" name="圓角矩形 21"/>
            <p:cNvSpPr/>
            <p:nvPr/>
          </p:nvSpPr>
          <p:spPr>
            <a:xfrm>
              <a:off x="428596" y="3357562"/>
              <a:ext cx="1643074" cy="57150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714348" y="3429000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 smtClean="0"/>
                <a:t>查詢</a:t>
              </a:r>
              <a:r>
                <a:rPr lang="zh-TW" altLang="en-US" dirty="0" smtClean="0"/>
                <a:t>功能</a:t>
              </a:r>
              <a:endParaRPr lang="zh-TW" altLang="en-US" dirty="0"/>
            </a:p>
          </p:txBody>
        </p:sp>
      </p:grpSp>
      <p:grpSp>
        <p:nvGrpSpPr>
          <p:cNvPr id="24" name="群組 16"/>
          <p:cNvGrpSpPr/>
          <p:nvPr/>
        </p:nvGrpSpPr>
        <p:grpSpPr>
          <a:xfrm>
            <a:off x="428596" y="4214818"/>
            <a:ext cx="1643074" cy="571504"/>
            <a:chOff x="428596" y="3357562"/>
            <a:chExt cx="1643074" cy="571504"/>
          </a:xfrm>
        </p:grpSpPr>
        <p:sp>
          <p:nvSpPr>
            <p:cNvPr id="25" name="圓角矩形 24"/>
            <p:cNvSpPr/>
            <p:nvPr/>
          </p:nvSpPr>
          <p:spPr>
            <a:xfrm>
              <a:off x="428596" y="3357562"/>
              <a:ext cx="1643074" cy="571504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文字方塊 25"/>
            <p:cNvSpPr txBox="1"/>
            <p:nvPr/>
          </p:nvSpPr>
          <p:spPr>
            <a:xfrm>
              <a:off x="714348" y="3429000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 smtClean="0"/>
                <a:t>開櫃紀錄</a:t>
              </a:r>
              <a:endParaRPr lang="zh-TW" altLang="en-US" dirty="0"/>
            </a:p>
          </p:txBody>
        </p:sp>
      </p:grpSp>
      <p:sp>
        <p:nvSpPr>
          <p:cNvPr id="28" name="矩形 27"/>
          <p:cNvSpPr/>
          <p:nvPr/>
        </p:nvSpPr>
        <p:spPr>
          <a:xfrm>
            <a:off x="2143108" y="3000372"/>
            <a:ext cx="6858048" cy="3429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2214546" y="2571744"/>
            <a:ext cx="1357322" cy="4286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3857620" y="2571744"/>
            <a:ext cx="1357322" cy="428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文字方塊 30"/>
          <p:cNvSpPr txBox="1"/>
          <p:nvPr/>
        </p:nvSpPr>
        <p:spPr>
          <a:xfrm>
            <a:off x="2357422" y="257174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警員查詢</a:t>
            </a:r>
            <a:endParaRPr lang="zh-TW" altLang="en-US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4000496" y="257174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槍櫃</a:t>
            </a:r>
            <a:r>
              <a:rPr lang="zh-TW" altLang="en-US" dirty="0" smtClean="0"/>
              <a:t>查詢</a:t>
            </a:r>
            <a:endParaRPr lang="zh-TW" altLang="en-US" dirty="0"/>
          </a:p>
        </p:txBody>
      </p:sp>
      <p:sp>
        <p:nvSpPr>
          <p:cNvPr id="33" name="圓角矩形 32"/>
          <p:cNvSpPr/>
          <p:nvPr/>
        </p:nvSpPr>
        <p:spPr>
          <a:xfrm>
            <a:off x="2214546" y="3071810"/>
            <a:ext cx="6572296" cy="92869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6" name="圖片 35" descr="05c1348a7d53f02a1cc861f01d21878e-600x40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57422" y="3143248"/>
            <a:ext cx="750099" cy="500066"/>
          </a:xfrm>
          <a:prstGeom prst="rect">
            <a:avLst/>
          </a:prstGeom>
        </p:spPr>
      </p:pic>
      <p:sp>
        <p:nvSpPr>
          <p:cNvPr id="37" name="文字方塊 36"/>
          <p:cNvSpPr txBox="1"/>
          <p:nvPr/>
        </p:nvSpPr>
        <p:spPr>
          <a:xfrm>
            <a:off x="2214546" y="3643314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使用人</a:t>
            </a:r>
            <a:r>
              <a:rPr lang="en-US" altLang="zh-TW" sz="1400" dirty="0" smtClean="0"/>
              <a:t>:</a:t>
            </a:r>
            <a:endParaRPr lang="zh-TW" altLang="en-US" sz="1400" dirty="0"/>
          </a:p>
        </p:txBody>
      </p:sp>
      <p:graphicFrame>
        <p:nvGraphicFramePr>
          <p:cNvPr id="38" name="表格 37"/>
          <p:cNvGraphicFramePr>
            <a:graphicFrameLocks noGrp="1"/>
          </p:cNvGraphicFramePr>
          <p:nvPr/>
        </p:nvGraphicFramePr>
        <p:xfrm>
          <a:off x="2285985" y="4100530"/>
          <a:ext cx="6500856" cy="20431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6952"/>
                <a:gridCol w="2166952"/>
                <a:gridCol w="2166952"/>
              </a:tblGrid>
              <a:tr h="408623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時間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櫃號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狀態</a:t>
                      </a:r>
                      <a:endParaRPr lang="zh-TW" altLang="en-US" dirty="0"/>
                    </a:p>
                  </a:txBody>
                  <a:tcPr/>
                </a:tc>
              </a:tr>
              <a:tr h="408623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2017/10/07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10:30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2F5D31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開啟</a:t>
                      </a:r>
                      <a:endParaRPr lang="zh-TW" altLang="en-US" dirty="0"/>
                    </a:p>
                  </a:txBody>
                  <a:tcPr/>
                </a:tc>
              </a:tr>
              <a:tr h="40862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2017/10/07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11:30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2F5D31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歸還</a:t>
                      </a:r>
                      <a:endParaRPr lang="zh-TW" altLang="en-US" dirty="0"/>
                    </a:p>
                  </a:txBody>
                  <a:tcPr/>
                </a:tc>
              </a:tr>
              <a:tr h="408623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2017/10/11</a:t>
                      </a:r>
                      <a:r>
                        <a:rPr lang="zh-TW" altLang="en-US" baseline="0" dirty="0" smtClean="0"/>
                        <a:t>  </a:t>
                      </a:r>
                      <a:r>
                        <a:rPr lang="en-US" altLang="zh-TW" baseline="0" dirty="0" smtClean="0"/>
                        <a:t>9:30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2F5D31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開啟</a:t>
                      </a:r>
                      <a:endParaRPr lang="zh-TW" altLang="en-US" dirty="0"/>
                    </a:p>
                  </a:txBody>
                  <a:tcPr/>
                </a:tc>
              </a:tr>
              <a:tr h="408623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2" name="矩形 41"/>
          <p:cNvSpPr/>
          <p:nvPr/>
        </p:nvSpPr>
        <p:spPr>
          <a:xfrm>
            <a:off x="7572396" y="3143248"/>
            <a:ext cx="1071570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文字方塊 43"/>
          <p:cNvSpPr txBox="1"/>
          <p:nvPr/>
        </p:nvSpPr>
        <p:spPr>
          <a:xfrm>
            <a:off x="6401883" y="3131106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人員查詢</a:t>
            </a:r>
            <a:r>
              <a:rPr lang="en-US" altLang="zh-TW" dirty="0" smtClean="0"/>
              <a:t>:</a:t>
            </a:r>
            <a:endParaRPr lang="zh-TW" altLang="en-US" dirty="0"/>
          </a:p>
        </p:txBody>
      </p:sp>
      <p:grpSp>
        <p:nvGrpSpPr>
          <p:cNvPr id="45" name="群組 16"/>
          <p:cNvGrpSpPr/>
          <p:nvPr/>
        </p:nvGrpSpPr>
        <p:grpSpPr>
          <a:xfrm>
            <a:off x="428596" y="5000636"/>
            <a:ext cx="1643074" cy="571504"/>
            <a:chOff x="428596" y="3357562"/>
            <a:chExt cx="1643074" cy="571504"/>
          </a:xfrm>
        </p:grpSpPr>
        <p:sp>
          <p:nvSpPr>
            <p:cNvPr id="46" name="圓角矩形 45"/>
            <p:cNvSpPr/>
            <p:nvPr/>
          </p:nvSpPr>
          <p:spPr>
            <a:xfrm>
              <a:off x="428596" y="3357562"/>
              <a:ext cx="1643074" cy="57150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文字方塊 46"/>
            <p:cNvSpPr txBox="1"/>
            <p:nvPr/>
          </p:nvSpPr>
          <p:spPr>
            <a:xfrm>
              <a:off x="714348" y="3429000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 smtClean="0"/>
                <a:t>新增</a:t>
              </a:r>
              <a:r>
                <a:rPr lang="zh-TW" altLang="en-US" dirty="0" smtClean="0"/>
                <a:t>人員</a:t>
              </a:r>
              <a:endParaRPr lang="en-US" altLang="zh-TW" dirty="0" smtClean="0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開櫃歷史紀錄</a:t>
            </a:r>
            <a:endParaRPr lang="zh-TW" altLang="en-US" dirty="0"/>
          </a:p>
        </p:txBody>
      </p:sp>
      <p:grpSp>
        <p:nvGrpSpPr>
          <p:cNvPr id="3" name="群組 8"/>
          <p:cNvGrpSpPr/>
          <p:nvPr/>
        </p:nvGrpSpPr>
        <p:grpSpPr>
          <a:xfrm>
            <a:off x="357158" y="1500174"/>
            <a:ext cx="8643998" cy="4929222"/>
            <a:chOff x="357158" y="1500174"/>
            <a:chExt cx="8643998" cy="4929222"/>
          </a:xfrm>
        </p:grpSpPr>
        <p:sp>
          <p:nvSpPr>
            <p:cNvPr id="5" name="矩形 4"/>
            <p:cNvSpPr/>
            <p:nvPr/>
          </p:nvSpPr>
          <p:spPr>
            <a:xfrm>
              <a:off x="357158" y="1500174"/>
              <a:ext cx="8643998" cy="49292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57158" y="2357430"/>
              <a:ext cx="1785950" cy="40719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5"/>
            <p:cNvSpPr/>
            <p:nvPr/>
          </p:nvSpPr>
          <p:spPr>
            <a:xfrm>
              <a:off x="357158" y="1500174"/>
              <a:ext cx="8643998" cy="8572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矩形 7"/>
          <p:cNvSpPr/>
          <p:nvPr/>
        </p:nvSpPr>
        <p:spPr>
          <a:xfrm>
            <a:off x="7072330" y="1928802"/>
            <a:ext cx="1143008" cy="428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7072330" y="192880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人員登出</a:t>
            </a:r>
            <a:endParaRPr lang="zh-TW" altLang="en-US" dirty="0"/>
          </a:p>
        </p:txBody>
      </p:sp>
      <p:grpSp>
        <p:nvGrpSpPr>
          <p:cNvPr id="4" name="群組 12"/>
          <p:cNvGrpSpPr/>
          <p:nvPr/>
        </p:nvGrpSpPr>
        <p:grpSpPr>
          <a:xfrm>
            <a:off x="8429652" y="1571612"/>
            <a:ext cx="428628" cy="428628"/>
            <a:chOff x="3357554" y="1857364"/>
            <a:chExt cx="428628" cy="428628"/>
          </a:xfrm>
        </p:grpSpPr>
        <p:sp>
          <p:nvSpPr>
            <p:cNvPr id="11" name="橢圓 10"/>
            <p:cNvSpPr/>
            <p:nvPr/>
          </p:nvSpPr>
          <p:spPr>
            <a:xfrm>
              <a:off x="3357554" y="1857364"/>
              <a:ext cx="428628" cy="4286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2" name="圖片 11" descr="1323051487-1715957599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8993" y="1928801"/>
              <a:ext cx="273357" cy="273357"/>
            </a:xfrm>
            <a:prstGeom prst="rect">
              <a:avLst/>
            </a:prstGeom>
          </p:spPr>
        </p:pic>
      </p:grpSp>
      <p:sp>
        <p:nvSpPr>
          <p:cNvPr id="13" name="文字方塊 12"/>
          <p:cNvSpPr txBox="1"/>
          <p:nvPr/>
        </p:nvSpPr>
        <p:spPr>
          <a:xfrm>
            <a:off x="357158" y="2071678"/>
            <a:ext cx="13099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使用人</a:t>
            </a:r>
            <a:r>
              <a:rPr lang="en-US" altLang="zh-TW" sz="1400" dirty="0" smtClean="0"/>
              <a:t>:______</a:t>
            </a:r>
            <a:endParaRPr lang="zh-TW" altLang="en-US" sz="1400" dirty="0"/>
          </a:p>
        </p:txBody>
      </p:sp>
      <p:pic>
        <p:nvPicPr>
          <p:cNvPr id="14" name="圖片 13" descr="05c1348a7d53f02a1cc861f01d21878e-600x40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0034" y="1571612"/>
            <a:ext cx="750099" cy="500066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6715140" y="1500174"/>
            <a:ext cx="285752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6929454" y="1357298"/>
            <a:ext cx="214314" cy="21431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17" name="圖片 16" descr="sdfsd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6786578" y="1571612"/>
            <a:ext cx="142692" cy="152774"/>
          </a:xfrm>
          <a:prstGeom prst="rect">
            <a:avLst/>
          </a:prstGeom>
        </p:spPr>
      </p:pic>
      <p:grpSp>
        <p:nvGrpSpPr>
          <p:cNvPr id="10" name="群組 16"/>
          <p:cNvGrpSpPr/>
          <p:nvPr/>
        </p:nvGrpSpPr>
        <p:grpSpPr>
          <a:xfrm>
            <a:off x="428596" y="3429000"/>
            <a:ext cx="1643074" cy="571504"/>
            <a:chOff x="428596" y="3357562"/>
            <a:chExt cx="1643074" cy="571504"/>
          </a:xfrm>
        </p:grpSpPr>
        <p:sp>
          <p:nvSpPr>
            <p:cNvPr id="19" name="圓角矩形 18"/>
            <p:cNvSpPr/>
            <p:nvPr/>
          </p:nvSpPr>
          <p:spPr>
            <a:xfrm>
              <a:off x="428596" y="3357562"/>
              <a:ext cx="1643074" cy="57150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714348" y="3429000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mtClean="0"/>
                <a:t>櫃子狀況</a:t>
              </a:r>
              <a:endParaRPr lang="en-US" altLang="zh-TW" dirty="0" smtClean="0"/>
            </a:p>
          </p:txBody>
        </p:sp>
      </p:grpSp>
      <p:grpSp>
        <p:nvGrpSpPr>
          <p:cNvPr id="18" name="群組 16"/>
          <p:cNvGrpSpPr/>
          <p:nvPr/>
        </p:nvGrpSpPr>
        <p:grpSpPr>
          <a:xfrm>
            <a:off x="428596" y="2643182"/>
            <a:ext cx="1643074" cy="571504"/>
            <a:chOff x="428596" y="3357562"/>
            <a:chExt cx="1643074" cy="571504"/>
          </a:xfrm>
        </p:grpSpPr>
        <p:sp>
          <p:nvSpPr>
            <p:cNvPr id="22" name="圓角矩形 21"/>
            <p:cNvSpPr/>
            <p:nvPr/>
          </p:nvSpPr>
          <p:spPr>
            <a:xfrm>
              <a:off x="428596" y="3357562"/>
              <a:ext cx="1643074" cy="57150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714348" y="3429000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 smtClean="0"/>
                <a:t>查詢</a:t>
              </a:r>
              <a:r>
                <a:rPr lang="zh-TW" altLang="en-US" dirty="0" smtClean="0"/>
                <a:t>功能</a:t>
              </a:r>
              <a:endParaRPr lang="zh-TW" altLang="en-US" dirty="0"/>
            </a:p>
          </p:txBody>
        </p:sp>
      </p:grpSp>
      <p:grpSp>
        <p:nvGrpSpPr>
          <p:cNvPr id="21" name="群組 16"/>
          <p:cNvGrpSpPr/>
          <p:nvPr/>
        </p:nvGrpSpPr>
        <p:grpSpPr>
          <a:xfrm>
            <a:off x="428596" y="4214818"/>
            <a:ext cx="1643074" cy="571504"/>
            <a:chOff x="428596" y="3357562"/>
            <a:chExt cx="1643074" cy="571504"/>
          </a:xfrm>
        </p:grpSpPr>
        <p:sp>
          <p:nvSpPr>
            <p:cNvPr id="25" name="圓角矩形 24"/>
            <p:cNvSpPr/>
            <p:nvPr/>
          </p:nvSpPr>
          <p:spPr>
            <a:xfrm>
              <a:off x="428596" y="3357562"/>
              <a:ext cx="1643074" cy="571504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文字方塊 25"/>
            <p:cNvSpPr txBox="1"/>
            <p:nvPr/>
          </p:nvSpPr>
          <p:spPr>
            <a:xfrm>
              <a:off x="714348" y="3429000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 smtClean="0"/>
                <a:t>開櫃紀錄</a:t>
              </a:r>
              <a:endParaRPr lang="zh-TW" altLang="en-US" dirty="0"/>
            </a:p>
          </p:txBody>
        </p:sp>
      </p:grpSp>
      <p:sp>
        <p:nvSpPr>
          <p:cNvPr id="28" name="矩形 27"/>
          <p:cNvSpPr/>
          <p:nvPr/>
        </p:nvSpPr>
        <p:spPr>
          <a:xfrm>
            <a:off x="2143108" y="3000372"/>
            <a:ext cx="6858048" cy="3429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2214546" y="2571744"/>
            <a:ext cx="1357322" cy="428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/>
          <p:cNvSpPr/>
          <p:nvPr/>
        </p:nvSpPr>
        <p:spPr>
          <a:xfrm>
            <a:off x="3857620" y="2571744"/>
            <a:ext cx="1357322" cy="4286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文字方塊 30"/>
          <p:cNvSpPr txBox="1"/>
          <p:nvPr/>
        </p:nvSpPr>
        <p:spPr>
          <a:xfrm>
            <a:off x="4000496" y="257174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槍櫃</a:t>
            </a:r>
            <a:r>
              <a:rPr lang="zh-TW" altLang="en-US" dirty="0" smtClean="0"/>
              <a:t>查詢</a:t>
            </a:r>
            <a:endParaRPr lang="zh-TW" altLang="en-US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2357422" y="257174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警員查詢</a:t>
            </a:r>
            <a:endParaRPr lang="zh-TW" altLang="en-US" dirty="0"/>
          </a:p>
        </p:txBody>
      </p:sp>
      <p:sp>
        <p:nvSpPr>
          <p:cNvPr id="33" name="圓角矩形 32"/>
          <p:cNvSpPr/>
          <p:nvPr/>
        </p:nvSpPr>
        <p:spPr>
          <a:xfrm>
            <a:off x="2214546" y="3071810"/>
            <a:ext cx="6572296" cy="92869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35" name="表格 34"/>
          <p:cNvGraphicFramePr>
            <a:graphicFrameLocks noGrp="1"/>
          </p:cNvGraphicFramePr>
          <p:nvPr/>
        </p:nvGraphicFramePr>
        <p:xfrm>
          <a:off x="2214546" y="4061480"/>
          <a:ext cx="650085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6953"/>
                <a:gridCol w="2166953"/>
                <a:gridCol w="2166953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時間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使用人員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狀態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2017/10/07</a:t>
                      </a:r>
                      <a:r>
                        <a:rPr lang="zh-TW" altLang="en-US" dirty="0" smtClean="0"/>
                        <a:t>  </a:t>
                      </a:r>
                      <a:r>
                        <a:rPr lang="en-US" altLang="zh-TW" dirty="0" smtClean="0"/>
                        <a:t>10:30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豪哥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開啟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2017/10/07</a:t>
                      </a:r>
                      <a:r>
                        <a:rPr lang="zh-TW" altLang="en-US" dirty="0" smtClean="0"/>
                        <a:t>   </a:t>
                      </a:r>
                      <a:r>
                        <a:rPr lang="en-US" altLang="zh-TW" dirty="0" smtClean="0"/>
                        <a:t>11:30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豪哥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歸還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2017/10/07</a:t>
                      </a:r>
                      <a:r>
                        <a:rPr lang="zh-TW" altLang="en-US" dirty="0" smtClean="0"/>
                        <a:t>   </a:t>
                      </a:r>
                      <a:r>
                        <a:rPr lang="en-US" altLang="zh-TW" dirty="0" smtClean="0"/>
                        <a:t>12:00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國哥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開啟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2017/10/07</a:t>
                      </a:r>
                      <a:r>
                        <a:rPr lang="zh-TW" altLang="en-US" baseline="0" dirty="0" smtClean="0"/>
                        <a:t>   </a:t>
                      </a:r>
                      <a:r>
                        <a:rPr lang="en-US" altLang="zh-TW" baseline="0" dirty="0" smtClean="0"/>
                        <a:t>12:05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國哥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歸還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8" name="文字方塊 37"/>
          <p:cNvSpPr txBox="1"/>
          <p:nvPr/>
        </p:nvSpPr>
        <p:spPr>
          <a:xfrm>
            <a:off x="2285984" y="3357562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櫃號</a:t>
            </a:r>
            <a:r>
              <a:rPr lang="en-US" altLang="zh-TW" dirty="0" smtClean="0"/>
              <a:t>:</a:t>
            </a:r>
            <a:endParaRPr lang="zh-TW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2928926" y="3286124"/>
            <a:ext cx="1071570" cy="500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/>
          <p:cNvSpPr/>
          <p:nvPr/>
        </p:nvSpPr>
        <p:spPr>
          <a:xfrm>
            <a:off x="7572396" y="3143248"/>
            <a:ext cx="1071570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文字方塊 40"/>
          <p:cNvSpPr txBox="1"/>
          <p:nvPr/>
        </p:nvSpPr>
        <p:spPr>
          <a:xfrm>
            <a:off x="6401883" y="3131106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櫃子</a:t>
            </a:r>
            <a:r>
              <a:rPr lang="zh-TW" altLang="en-US" dirty="0" smtClean="0"/>
              <a:t>查詢</a:t>
            </a:r>
            <a:r>
              <a:rPr lang="en-US" altLang="zh-TW" dirty="0" smtClean="0"/>
              <a:t>:</a:t>
            </a:r>
            <a:endParaRPr lang="zh-TW" altLang="en-US" dirty="0"/>
          </a:p>
        </p:txBody>
      </p:sp>
      <p:grpSp>
        <p:nvGrpSpPr>
          <p:cNvPr id="42" name="群組 16"/>
          <p:cNvGrpSpPr/>
          <p:nvPr/>
        </p:nvGrpSpPr>
        <p:grpSpPr>
          <a:xfrm>
            <a:off x="428596" y="5000636"/>
            <a:ext cx="1643074" cy="571504"/>
            <a:chOff x="428596" y="3357562"/>
            <a:chExt cx="1643074" cy="571504"/>
          </a:xfrm>
        </p:grpSpPr>
        <p:sp>
          <p:nvSpPr>
            <p:cNvPr id="43" name="圓角矩形 42"/>
            <p:cNvSpPr/>
            <p:nvPr/>
          </p:nvSpPr>
          <p:spPr>
            <a:xfrm>
              <a:off x="428596" y="3357562"/>
              <a:ext cx="1643074" cy="57150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文字方塊 43"/>
            <p:cNvSpPr txBox="1"/>
            <p:nvPr/>
          </p:nvSpPr>
          <p:spPr>
            <a:xfrm>
              <a:off x="714348" y="3429000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 smtClean="0"/>
                <a:t>新增</a:t>
              </a:r>
              <a:r>
                <a:rPr lang="zh-TW" altLang="en-US" dirty="0" smtClean="0"/>
                <a:t>人員</a:t>
              </a:r>
              <a:endParaRPr lang="en-US" altLang="zh-TW" dirty="0" smtClean="0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開櫃歷史紀錄</a:t>
            </a:r>
            <a:endParaRPr lang="zh-TW" altLang="en-US" dirty="0"/>
          </a:p>
        </p:txBody>
      </p:sp>
      <p:grpSp>
        <p:nvGrpSpPr>
          <p:cNvPr id="3" name="群組 8"/>
          <p:cNvGrpSpPr/>
          <p:nvPr/>
        </p:nvGrpSpPr>
        <p:grpSpPr>
          <a:xfrm>
            <a:off x="357158" y="1500174"/>
            <a:ext cx="8643998" cy="4929222"/>
            <a:chOff x="357158" y="1500174"/>
            <a:chExt cx="8643998" cy="4929222"/>
          </a:xfrm>
        </p:grpSpPr>
        <p:sp>
          <p:nvSpPr>
            <p:cNvPr id="5" name="矩形 4"/>
            <p:cNvSpPr/>
            <p:nvPr/>
          </p:nvSpPr>
          <p:spPr>
            <a:xfrm>
              <a:off x="357158" y="1500174"/>
              <a:ext cx="8643998" cy="49292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57158" y="2357430"/>
              <a:ext cx="1785950" cy="40719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5"/>
            <p:cNvSpPr/>
            <p:nvPr/>
          </p:nvSpPr>
          <p:spPr>
            <a:xfrm>
              <a:off x="357158" y="1500174"/>
              <a:ext cx="8643998" cy="8572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矩形 7"/>
          <p:cNvSpPr/>
          <p:nvPr/>
        </p:nvSpPr>
        <p:spPr>
          <a:xfrm>
            <a:off x="7072330" y="1928802"/>
            <a:ext cx="1143008" cy="428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7072330" y="192880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人員登出</a:t>
            </a:r>
            <a:endParaRPr lang="zh-TW" altLang="en-US" dirty="0"/>
          </a:p>
        </p:txBody>
      </p:sp>
      <p:grpSp>
        <p:nvGrpSpPr>
          <p:cNvPr id="4" name="群組 12"/>
          <p:cNvGrpSpPr/>
          <p:nvPr/>
        </p:nvGrpSpPr>
        <p:grpSpPr>
          <a:xfrm>
            <a:off x="8429652" y="1571612"/>
            <a:ext cx="428628" cy="428628"/>
            <a:chOff x="3357554" y="1857364"/>
            <a:chExt cx="428628" cy="428628"/>
          </a:xfrm>
        </p:grpSpPr>
        <p:sp>
          <p:nvSpPr>
            <p:cNvPr id="11" name="橢圓 10"/>
            <p:cNvSpPr/>
            <p:nvPr/>
          </p:nvSpPr>
          <p:spPr>
            <a:xfrm>
              <a:off x="3357554" y="1857364"/>
              <a:ext cx="428628" cy="4286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2" name="圖片 11" descr="1323051487-1715957599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8993" y="1928801"/>
              <a:ext cx="273357" cy="273357"/>
            </a:xfrm>
            <a:prstGeom prst="rect">
              <a:avLst/>
            </a:prstGeom>
          </p:spPr>
        </p:pic>
      </p:grpSp>
      <p:sp>
        <p:nvSpPr>
          <p:cNvPr id="13" name="文字方塊 12"/>
          <p:cNvSpPr txBox="1"/>
          <p:nvPr/>
        </p:nvSpPr>
        <p:spPr>
          <a:xfrm>
            <a:off x="357158" y="2071678"/>
            <a:ext cx="13099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使用人</a:t>
            </a:r>
            <a:r>
              <a:rPr lang="en-US" altLang="zh-TW" sz="1400" dirty="0" smtClean="0"/>
              <a:t>:______</a:t>
            </a:r>
            <a:endParaRPr lang="zh-TW" altLang="en-US" sz="1400" dirty="0"/>
          </a:p>
        </p:txBody>
      </p:sp>
      <p:pic>
        <p:nvPicPr>
          <p:cNvPr id="14" name="圖片 13" descr="05c1348a7d53f02a1cc861f01d21878e-600x40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0034" y="1571612"/>
            <a:ext cx="750099" cy="500066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6715140" y="1500174"/>
            <a:ext cx="285752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6929454" y="1357298"/>
            <a:ext cx="214314" cy="21431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17" name="圖片 16" descr="sdfsd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6786578" y="1571612"/>
            <a:ext cx="142692" cy="152774"/>
          </a:xfrm>
          <a:prstGeom prst="rect">
            <a:avLst/>
          </a:prstGeom>
        </p:spPr>
      </p:pic>
      <p:grpSp>
        <p:nvGrpSpPr>
          <p:cNvPr id="10" name="群組 16"/>
          <p:cNvGrpSpPr/>
          <p:nvPr/>
        </p:nvGrpSpPr>
        <p:grpSpPr>
          <a:xfrm>
            <a:off x="428596" y="3429000"/>
            <a:ext cx="1643074" cy="571504"/>
            <a:chOff x="428596" y="3357562"/>
            <a:chExt cx="1643074" cy="571504"/>
          </a:xfrm>
        </p:grpSpPr>
        <p:sp>
          <p:nvSpPr>
            <p:cNvPr id="19" name="圓角矩形 18"/>
            <p:cNvSpPr/>
            <p:nvPr/>
          </p:nvSpPr>
          <p:spPr>
            <a:xfrm>
              <a:off x="428596" y="3357562"/>
              <a:ext cx="1643074" cy="57150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714348" y="3429000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mtClean="0"/>
                <a:t>櫃子狀況</a:t>
              </a:r>
              <a:endParaRPr lang="en-US" altLang="zh-TW" dirty="0" smtClean="0"/>
            </a:p>
          </p:txBody>
        </p:sp>
      </p:grpSp>
      <p:grpSp>
        <p:nvGrpSpPr>
          <p:cNvPr id="18" name="群組 16"/>
          <p:cNvGrpSpPr/>
          <p:nvPr/>
        </p:nvGrpSpPr>
        <p:grpSpPr>
          <a:xfrm>
            <a:off x="428596" y="2643182"/>
            <a:ext cx="1643074" cy="571504"/>
            <a:chOff x="428596" y="3357562"/>
            <a:chExt cx="1643074" cy="571504"/>
          </a:xfrm>
        </p:grpSpPr>
        <p:sp>
          <p:nvSpPr>
            <p:cNvPr id="22" name="圓角矩形 21"/>
            <p:cNvSpPr/>
            <p:nvPr/>
          </p:nvSpPr>
          <p:spPr>
            <a:xfrm>
              <a:off x="428596" y="3357562"/>
              <a:ext cx="1643074" cy="57150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714348" y="3429000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 smtClean="0"/>
                <a:t>查詢</a:t>
              </a:r>
              <a:r>
                <a:rPr lang="zh-TW" altLang="en-US" dirty="0" smtClean="0"/>
                <a:t>功能</a:t>
              </a:r>
              <a:endParaRPr lang="zh-TW" altLang="en-US" dirty="0"/>
            </a:p>
          </p:txBody>
        </p:sp>
      </p:grpSp>
      <p:grpSp>
        <p:nvGrpSpPr>
          <p:cNvPr id="21" name="群組 16"/>
          <p:cNvGrpSpPr/>
          <p:nvPr/>
        </p:nvGrpSpPr>
        <p:grpSpPr>
          <a:xfrm>
            <a:off x="428596" y="4214818"/>
            <a:ext cx="1643074" cy="571504"/>
            <a:chOff x="428596" y="3357562"/>
            <a:chExt cx="1643074" cy="571504"/>
          </a:xfrm>
        </p:grpSpPr>
        <p:sp>
          <p:nvSpPr>
            <p:cNvPr id="25" name="圓角矩形 24"/>
            <p:cNvSpPr/>
            <p:nvPr/>
          </p:nvSpPr>
          <p:spPr>
            <a:xfrm>
              <a:off x="428596" y="3357562"/>
              <a:ext cx="1643074" cy="571504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文字方塊 25"/>
            <p:cNvSpPr txBox="1"/>
            <p:nvPr/>
          </p:nvSpPr>
          <p:spPr>
            <a:xfrm>
              <a:off x="714348" y="3429000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 smtClean="0"/>
                <a:t>開櫃紀錄</a:t>
              </a:r>
              <a:endParaRPr lang="zh-TW" altLang="en-US" dirty="0"/>
            </a:p>
          </p:txBody>
        </p:sp>
      </p:grpSp>
      <p:grpSp>
        <p:nvGrpSpPr>
          <p:cNvPr id="24" name="群組 16"/>
          <p:cNvGrpSpPr/>
          <p:nvPr/>
        </p:nvGrpSpPr>
        <p:grpSpPr>
          <a:xfrm>
            <a:off x="428596" y="5000636"/>
            <a:ext cx="1643074" cy="571504"/>
            <a:chOff x="428596" y="3357562"/>
            <a:chExt cx="1643074" cy="571504"/>
          </a:xfrm>
        </p:grpSpPr>
        <p:sp>
          <p:nvSpPr>
            <p:cNvPr id="43" name="圓角矩形 42"/>
            <p:cNvSpPr/>
            <p:nvPr/>
          </p:nvSpPr>
          <p:spPr>
            <a:xfrm>
              <a:off x="428596" y="3357562"/>
              <a:ext cx="1643074" cy="571504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文字方塊 43"/>
            <p:cNvSpPr txBox="1"/>
            <p:nvPr/>
          </p:nvSpPr>
          <p:spPr>
            <a:xfrm>
              <a:off x="714348" y="3429000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 smtClean="0"/>
                <a:t>新增</a:t>
              </a:r>
              <a:r>
                <a:rPr lang="zh-TW" altLang="en-US" dirty="0" smtClean="0"/>
                <a:t>人員</a:t>
              </a:r>
              <a:endParaRPr lang="en-US" altLang="zh-TW" dirty="0" smtClean="0"/>
            </a:p>
          </p:txBody>
        </p:sp>
      </p:grpSp>
      <p:graphicFrame>
        <p:nvGraphicFramePr>
          <p:cNvPr id="45" name="表格 44"/>
          <p:cNvGraphicFramePr>
            <a:graphicFrameLocks noGrp="1"/>
          </p:cNvGraphicFramePr>
          <p:nvPr/>
        </p:nvGraphicFramePr>
        <p:xfrm>
          <a:off x="2500298" y="2714620"/>
          <a:ext cx="5357857" cy="21550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678"/>
                <a:gridCol w="803477"/>
                <a:gridCol w="988894"/>
                <a:gridCol w="803477"/>
                <a:gridCol w="988894"/>
                <a:gridCol w="1031437"/>
              </a:tblGrid>
              <a:tr h="369096">
                <a:tc>
                  <a:txBody>
                    <a:bodyPr/>
                    <a:lstStyle/>
                    <a:p>
                      <a:r>
                        <a:rPr lang="zh-TW" altLang="en-US" sz="1400" dirty="0" smtClean="0"/>
                        <a:t>編號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姓名</a:t>
                      </a:r>
                      <a:endParaRPr lang="zh-TW" alt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編碼</a:t>
                      </a:r>
                      <a:endParaRPr lang="zh-TW" alt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階級</a:t>
                      </a:r>
                      <a:endParaRPr lang="zh-TW" alt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櫃子編號</a:t>
                      </a:r>
                      <a:endParaRPr lang="zh-TW" alt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靜脈紋路</a:t>
                      </a:r>
                      <a:endParaRPr lang="zh-TW" alt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6909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4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0956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6909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4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4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6909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4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4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6909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4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4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6" name="文字方塊 45"/>
          <p:cNvSpPr txBox="1"/>
          <p:nvPr/>
        </p:nvSpPr>
        <p:spPr>
          <a:xfrm>
            <a:off x="2285991" y="5000636"/>
            <a:ext cx="1338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目前第</a:t>
            </a:r>
            <a:r>
              <a:rPr lang="en-US" altLang="zh-TW" dirty="0" smtClean="0"/>
              <a:t>__</a:t>
            </a:r>
            <a:r>
              <a:rPr lang="zh-TW" altLang="en-US" dirty="0" smtClean="0"/>
              <a:t>頁</a:t>
            </a:r>
            <a:endParaRPr lang="zh-TW" altLang="en-US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3643313" y="5000636"/>
            <a:ext cx="87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共</a:t>
            </a:r>
            <a:r>
              <a:rPr lang="en-US" altLang="zh-TW" dirty="0" smtClean="0"/>
              <a:t>__</a:t>
            </a:r>
            <a:r>
              <a:rPr lang="zh-TW" altLang="en-US" dirty="0" smtClean="0"/>
              <a:t>頁</a:t>
            </a:r>
            <a:endParaRPr lang="zh-TW" altLang="en-US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4572007" y="5000636"/>
            <a:ext cx="1107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轉跳</a:t>
            </a:r>
            <a:r>
              <a:rPr lang="en-US" altLang="zh-TW" dirty="0" smtClean="0"/>
              <a:t>__</a:t>
            </a:r>
            <a:r>
              <a:rPr lang="zh-TW" altLang="en-US" dirty="0" smtClean="0"/>
              <a:t>頁</a:t>
            </a:r>
            <a:endParaRPr lang="zh-TW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7929593" y="5000636"/>
            <a:ext cx="642942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文字方塊 49"/>
          <p:cNvSpPr txBox="1"/>
          <p:nvPr/>
        </p:nvSpPr>
        <p:spPr>
          <a:xfrm>
            <a:off x="7929593" y="5000636"/>
            <a:ext cx="646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首頁</a:t>
            </a:r>
            <a:endParaRPr lang="zh-TW" altLang="en-US" dirty="0"/>
          </a:p>
        </p:txBody>
      </p:sp>
      <p:grpSp>
        <p:nvGrpSpPr>
          <p:cNvPr id="51" name="群組 42"/>
          <p:cNvGrpSpPr/>
          <p:nvPr/>
        </p:nvGrpSpPr>
        <p:grpSpPr>
          <a:xfrm>
            <a:off x="5786453" y="5000636"/>
            <a:ext cx="928694" cy="369332"/>
            <a:chOff x="6072198" y="5929330"/>
            <a:chExt cx="928694" cy="369332"/>
          </a:xfrm>
        </p:grpSpPr>
        <p:sp>
          <p:nvSpPr>
            <p:cNvPr id="52" name="矩形 51"/>
            <p:cNvSpPr/>
            <p:nvPr/>
          </p:nvSpPr>
          <p:spPr>
            <a:xfrm>
              <a:off x="6072198" y="5929330"/>
              <a:ext cx="857256" cy="35719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" name="文字方塊 52"/>
            <p:cNvSpPr txBox="1"/>
            <p:nvPr/>
          </p:nvSpPr>
          <p:spPr>
            <a:xfrm>
              <a:off x="6072198" y="5929330"/>
              <a:ext cx="9286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 smtClean="0"/>
                <a:t>下一頁</a:t>
              </a:r>
              <a:endParaRPr lang="zh-TW" altLang="en-US" dirty="0"/>
            </a:p>
          </p:txBody>
        </p:sp>
      </p:grpSp>
      <p:grpSp>
        <p:nvGrpSpPr>
          <p:cNvPr id="54" name="群組 43"/>
          <p:cNvGrpSpPr/>
          <p:nvPr/>
        </p:nvGrpSpPr>
        <p:grpSpPr>
          <a:xfrm>
            <a:off x="6786585" y="5000636"/>
            <a:ext cx="928694" cy="369332"/>
            <a:chOff x="6072198" y="5929330"/>
            <a:chExt cx="928694" cy="369332"/>
          </a:xfrm>
        </p:grpSpPr>
        <p:sp>
          <p:nvSpPr>
            <p:cNvPr id="55" name="矩形 54"/>
            <p:cNvSpPr/>
            <p:nvPr/>
          </p:nvSpPr>
          <p:spPr>
            <a:xfrm>
              <a:off x="6072198" y="5929330"/>
              <a:ext cx="857256" cy="35719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" name="文字方塊 55"/>
            <p:cNvSpPr txBox="1"/>
            <p:nvPr/>
          </p:nvSpPr>
          <p:spPr>
            <a:xfrm>
              <a:off x="6072198" y="5929330"/>
              <a:ext cx="9286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 smtClean="0"/>
                <a:t>上一頁</a:t>
              </a:r>
              <a:endParaRPr lang="zh-TW" altLang="en-US" dirty="0"/>
            </a:p>
          </p:txBody>
        </p:sp>
      </p:grpSp>
      <p:grpSp>
        <p:nvGrpSpPr>
          <p:cNvPr id="57" name="群組 79"/>
          <p:cNvGrpSpPr/>
          <p:nvPr/>
        </p:nvGrpSpPr>
        <p:grpSpPr>
          <a:xfrm>
            <a:off x="8215345" y="3143248"/>
            <a:ext cx="428628" cy="244932"/>
            <a:chOff x="8358214" y="4000502"/>
            <a:chExt cx="500066" cy="285754"/>
          </a:xfrm>
        </p:grpSpPr>
        <p:sp>
          <p:nvSpPr>
            <p:cNvPr id="58" name="圓角矩形 57"/>
            <p:cNvSpPr/>
            <p:nvPr/>
          </p:nvSpPr>
          <p:spPr>
            <a:xfrm>
              <a:off x="8429653" y="4000504"/>
              <a:ext cx="357189" cy="28575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59" name="文字方塊 58"/>
            <p:cNvSpPr txBox="1"/>
            <p:nvPr/>
          </p:nvSpPr>
          <p:spPr>
            <a:xfrm>
              <a:off x="8358214" y="4000502"/>
              <a:ext cx="500066" cy="2693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900" dirty="0" smtClean="0"/>
                <a:t>刪除</a:t>
              </a:r>
              <a:endParaRPr lang="zh-TW" altLang="en-US" sz="900" dirty="0"/>
            </a:p>
          </p:txBody>
        </p:sp>
      </p:grpSp>
      <p:grpSp>
        <p:nvGrpSpPr>
          <p:cNvPr id="60" name="群組 89"/>
          <p:cNvGrpSpPr/>
          <p:nvPr/>
        </p:nvGrpSpPr>
        <p:grpSpPr>
          <a:xfrm>
            <a:off x="8215345" y="3500438"/>
            <a:ext cx="428628" cy="244932"/>
            <a:chOff x="8358214" y="4000502"/>
            <a:chExt cx="500066" cy="285754"/>
          </a:xfrm>
        </p:grpSpPr>
        <p:sp>
          <p:nvSpPr>
            <p:cNvPr id="61" name="圓角矩形 60"/>
            <p:cNvSpPr/>
            <p:nvPr/>
          </p:nvSpPr>
          <p:spPr>
            <a:xfrm>
              <a:off x="8429653" y="4000504"/>
              <a:ext cx="357189" cy="28575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2" name="文字方塊 61"/>
            <p:cNvSpPr txBox="1"/>
            <p:nvPr/>
          </p:nvSpPr>
          <p:spPr>
            <a:xfrm>
              <a:off x="8358214" y="4000502"/>
              <a:ext cx="500066" cy="2693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900" dirty="0" smtClean="0"/>
                <a:t>刪除</a:t>
              </a:r>
              <a:endParaRPr lang="zh-TW" altLang="en-US" sz="900" dirty="0"/>
            </a:p>
          </p:txBody>
        </p:sp>
      </p:grpSp>
      <p:grpSp>
        <p:nvGrpSpPr>
          <p:cNvPr id="63" name="群組 92"/>
          <p:cNvGrpSpPr/>
          <p:nvPr/>
        </p:nvGrpSpPr>
        <p:grpSpPr>
          <a:xfrm>
            <a:off x="8215345" y="3857628"/>
            <a:ext cx="428628" cy="244932"/>
            <a:chOff x="8358214" y="4000502"/>
            <a:chExt cx="500066" cy="285754"/>
          </a:xfrm>
        </p:grpSpPr>
        <p:sp>
          <p:nvSpPr>
            <p:cNvPr id="64" name="圓角矩形 63"/>
            <p:cNvSpPr/>
            <p:nvPr/>
          </p:nvSpPr>
          <p:spPr>
            <a:xfrm>
              <a:off x="8429653" y="4000504"/>
              <a:ext cx="357189" cy="28575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5" name="文字方塊 64"/>
            <p:cNvSpPr txBox="1"/>
            <p:nvPr/>
          </p:nvSpPr>
          <p:spPr>
            <a:xfrm>
              <a:off x="8358214" y="4000502"/>
              <a:ext cx="500066" cy="2693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900" dirty="0" smtClean="0"/>
                <a:t>刪除</a:t>
              </a:r>
              <a:endParaRPr lang="zh-TW" altLang="en-US" sz="900" dirty="0"/>
            </a:p>
          </p:txBody>
        </p:sp>
      </p:grpSp>
      <p:grpSp>
        <p:nvGrpSpPr>
          <p:cNvPr id="66" name="群組 98"/>
          <p:cNvGrpSpPr/>
          <p:nvPr/>
        </p:nvGrpSpPr>
        <p:grpSpPr>
          <a:xfrm>
            <a:off x="8215345" y="4214818"/>
            <a:ext cx="428628" cy="244932"/>
            <a:chOff x="8358214" y="4000502"/>
            <a:chExt cx="500066" cy="285754"/>
          </a:xfrm>
        </p:grpSpPr>
        <p:sp>
          <p:nvSpPr>
            <p:cNvPr id="67" name="圓角矩形 66"/>
            <p:cNvSpPr/>
            <p:nvPr/>
          </p:nvSpPr>
          <p:spPr>
            <a:xfrm>
              <a:off x="8429653" y="4000504"/>
              <a:ext cx="357189" cy="28575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8" name="文字方塊 67"/>
            <p:cNvSpPr txBox="1"/>
            <p:nvPr/>
          </p:nvSpPr>
          <p:spPr>
            <a:xfrm>
              <a:off x="8358214" y="4000502"/>
              <a:ext cx="500066" cy="2693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900" dirty="0" smtClean="0"/>
                <a:t>刪除</a:t>
              </a:r>
              <a:endParaRPr lang="zh-TW" altLang="en-US" sz="900" dirty="0"/>
            </a:p>
          </p:txBody>
        </p:sp>
      </p:grpSp>
      <p:grpSp>
        <p:nvGrpSpPr>
          <p:cNvPr id="69" name="群組 101"/>
          <p:cNvGrpSpPr/>
          <p:nvPr/>
        </p:nvGrpSpPr>
        <p:grpSpPr>
          <a:xfrm>
            <a:off x="8215345" y="4572008"/>
            <a:ext cx="428628" cy="244932"/>
            <a:chOff x="8358214" y="4000502"/>
            <a:chExt cx="500066" cy="285754"/>
          </a:xfrm>
        </p:grpSpPr>
        <p:sp>
          <p:nvSpPr>
            <p:cNvPr id="70" name="圓角矩形 69"/>
            <p:cNvSpPr/>
            <p:nvPr/>
          </p:nvSpPr>
          <p:spPr>
            <a:xfrm>
              <a:off x="8429653" y="4000504"/>
              <a:ext cx="357189" cy="28575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71" name="文字方塊 70"/>
            <p:cNvSpPr txBox="1"/>
            <p:nvPr/>
          </p:nvSpPr>
          <p:spPr>
            <a:xfrm>
              <a:off x="8358214" y="4000502"/>
              <a:ext cx="500066" cy="2693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900" dirty="0" smtClean="0"/>
                <a:t>刪除</a:t>
              </a:r>
              <a:endParaRPr lang="zh-TW" altLang="en-US" sz="900" dirty="0"/>
            </a:p>
          </p:txBody>
        </p:sp>
      </p:grpSp>
      <p:grpSp>
        <p:nvGrpSpPr>
          <p:cNvPr id="72" name="群組 104"/>
          <p:cNvGrpSpPr/>
          <p:nvPr/>
        </p:nvGrpSpPr>
        <p:grpSpPr>
          <a:xfrm>
            <a:off x="7858155" y="3143248"/>
            <a:ext cx="428628" cy="244932"/>
            <a:chOff x="8358214" y="4000502"/>
            <a:chExt cx="500066" cy="285754"/>
          </a:xfrm>
        </p:grpSpPr>
        <p:sp>
          <p:nvSpPr>
            <p:cNvPr id="73" name="圓角矩形 72"/>
            <p:cNvSpPr/>
            <p:nvPr/>
          </p:nvSpPr>
          <p:spPr>
            <a:xfrm>
              <a:off x="8429653" y="4000504"/>
              <a:ext cx="357189" cy="28575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74" name="文字方塊 73"/>
            <p:cNvSpPr txBox="1"/>
            <p:nvPr/>
          </p:nvSpPr>
          <p:spPr>
            <a:xfrm>
              <a:off x="8358214" y="4000502"/>
              <a:ext cx="500066" cy="2693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900" dirty="0" smtClean="0"/>
                <a:t>修改</a:t>
              </a:r>
              <a:endParaRPr lang="zh-TW" altLang="en-US" sz="900" dirty="0"/>
            </a:p>
          </p:txBody>
        </p:sp>
      </p:grpSp>
      <p:grpSp>
        <p:nvGrpSpPr>
          <p:cNvPr id="75" name="群組 107"/>
          <p:cNvGrpSpPr/>
          <p:nvPr/>
        </p:nvGrpSpPr>
        <p:grpSpPr>
          <a:xfrm>
            <a:off x="7858155" y="3500438"/>
            <a:ext cx="428628" cy="244932"/>
            <a:chOff x="8358214" y="4000502"/>
            <a:chExt cx="500066" cy="285754"/>
          </a:xfrm>
        </p:grpSpPr>
        <p:sp>
          <p:nvSpPr>
            <p:cNvPr id="76" name="圓角矩形 75"/>
            <p:cNvSpPr/>
            <p:nvPr/>
          </p:nvSpPr>
          <p:spPr>
            <a:xfrm>
              <a:off x="8429653" y="4000504"/>
              <a:ext cx="357189" cy="28575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77" name="文字方塊 76"/>
            <p:cNvSpPr txBox="1"/>
            <p:nvPr/>
          </p:nvSpPr>
          <p:spPr>
            <a:xfrm>
              <a:off x="8358214" y="4000502"/>
              <a:ext cx="500066" cy="2693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900" dirty="0" smtClean="0"/>
                <a:t>修改</a:t>
              </a:r>
              <a:endParaRPr lang="zh-TW" altLang="en-US" sz="900" dirty="0"/>
            </a:p>
          </p:txBody>
        </p:sp>
      </p:grpSp>
      <p:grpSp>
        <p:nvGrpSpPr>
          <p:cNvPr id="78" name="群組 110"/>
          <p:cNvGrpSpPr/>
          <p:nvPr/>
        </p:nvGrpSpPr>
        <p:grpSpPr>
          <a:xfrm>
            <a:off x="7858155" y="3857628"/>
            <a:ext cx="428628" cy="244932"/>
            <a:chOff x="8358214" y="4000502"/>
            <a:chExt cx="500066" cy="285754"/>
          </a:xfrm>
        </p:grpSpPr>
        <p:sp>
          <p:nvSpPr>
            <p:cNvPr id="79" name="圓角矩形 78"/>
            <p:cNvSpPr/>
            <p:nvPr/>
          </p:nvSpPr>
          <p:spPr>
            <a:xfrm>
              <a:off x="8429653" y="4000504"/>
              <a:ext cx="357189" cy="28575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80" name="文字方塊 79"/>
            <p:cNvSpPr txBox="1"/>
            <p:nvPr/>
          </p:nvSpPr>
          <p:spPr>
            <a:xfrm>
              <a:off x="8358214" y="4000502"/>
              <a:ext cx="500066" cy="2693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900" dirty="0" smtClean="0"/>
                <a:t>修改</a:t>
              </a:r>
              <a:endParaRPr lang="zh-TW" altLang="en-US" sz="900" dirty="0"/>
            </a:p>
          </p:txBody>
        </p:sp>
      </p:grpSp>
      <p:grpSp>
        <p:nvGrpSpPr>
          <p:cNvPr id="81" name="群組 113"/>
          <p:cNvGrpSpPr/>
          <p:nvPr/>
        </p:nvGrpSpPr>
        <p:grpSpPr>
          <a:xfrm>
            <a:off x="7858155" y="4214818"/>
            <a:ext cx="428628" cy="244932"/>
            <a:chOff x="8358214" y="4000502"/>
            <a:chExt cx="500066" cy="285754"/>
          </a:xfrm>
        </p:grpSpPr>
        <p:sp>
          <p:nvSpPr>
            <p:cNvPr id="82" name="圓角矩形 81"/>
            <p:cNvSpPr/>
            <p:nvPr/>
          </p:nvSpPr>
          <p:spPr>
            <a:xfrm>
              <a:off x="8429653" y="4000504"/>
              <a:ext cx="357189" cy="28575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83" name="文字方塊 82"/>
            <p:cNvSpPr txBox="1"/>
            <p:nvPr/>
          </p:nvSpPr>
          <p:spPr>
            <a:xfrm>
              <a:off x="8358214" y="4000502"/>
              <a:ext cx="500066" cy="2693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900" dirty="0" smtClean="0"/>
                <a:t>修改</a:t>
              </a:r>
              <a:endParaRPr lang="zh-TW" altLang="en-US" sz="900" dirty="0"/>
            </a:p>
          </p:txBody>
        </p:sp>
      </p:grpSp>
      <p:grpSp>
        <p:nvGrpSpPr>
          <p:cNvPr id="84" name="群組 116"/>
          <p:cNvGrpSpPr/>
          <p:nvPr/>
        </p:nvGrpSpPr>
        <p:grpSpPr>
          <a:xfrm>
            <a:off x="7858155" y="4572008"/>
            <a:ext cx="428628" cy="244932"/>
            <a:chOff x="8358214" y="4000502"/>
            <a:chExt cx="500066" cy="285754"/>
          </a:xfrm>
        </p:grpSpPr>
        <p:sp>
          <p:nvSpPr>
            <p:cNvPr id="85" name="圓角矩形 84"/>
            <p:cNvSpPr/>
            <p:nvPr/>
          </p:nvSpPr>
          <p:spPr>
            <a:xfrm>
              <a:off x="8429653" y="4000504"/>
              <a:ext cx="357189" cy="28575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86" name="文字方塊 85"/>
            <p:cNvSpPr txBox="1"/>
            <p:nvPr/>
          </p:nvSpPr>
          <p:spPr>
            <a:xfrm>
              <a:off x="8358214" y="4000502"/>
              <a:ext cx="500066" cy="2693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900" dirty="0" smtClean="0"/>
                <a:t>修改</a:t>
              </a:r>
              <a:endParaRPr lang="zh-TW" altLang="en-US" sz="900" dirty="0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新增人員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357158" y="1500174"/>
            <a:ext cx="8643998" cy="49292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2500298" y="2428868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警員姓名</a:t>
            </a:r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:</a:t>
            </a:r>
            <a:endParaRPr lang="zh-TW" altLang="en-US" sz="24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1285852" y="5715016"/>
            <a:ext cx="1428760" cy="5000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4" name="圓角矩形 13"/>
          <p:cNvSpPr/>
          <p:nvPr/>
        </p:nvSpPr>
        <p:spPr>
          <a:xfrm>
            <a:off x="4000496" y="2500306"/>
            <a:ext cx="1857388" cy="3571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2500298" y="2857496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警員編碼</a:t>
            </a:r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:</a:t>
            </a:r>
            <a:endParaRPr lang="zh-TW" altLang="en-US" sz="24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16" name="圓角矩形 15"/>
          <p:cNvSpPr/>
          <p:nvPr/>
        </p:nvSpPr>
        <p:spPr>
          <a:xfrm>
            <a:off x="4000496" y="2928934"/>
            <a:ext cx="1857388" cy="3571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2500298" y="3714752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櫃子編號</a:t>
            </a:r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:</a:t>
            </a:r>
            <a:endParaRPr lang="zh-TW" altLang="en-US" sz="24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2500298" y="3286124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警員階級</a:t>
            </a:r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:</a:t>
            </a:r>
            <a:endParaRPr lang="zh-TW" altLang="en-US" sz="24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4000496" y="3357562"/>
            <a:ext cx="1857388" cy="3571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圓角矩形 19"/>
          <p:cNvSpPr/>
          <p:nvPr/>
        </p:nvSpPr>
        <p:spPr>
          <a:xfrm>
            <a:off x="4000496" y="3786190"/>
            <a:ext cx="1857388" cy="3571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2500298" y="4143380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靜脈紋路</a:t>
            </a:r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:</a:t>
            </a:r>
            <a:endParaRPr lang="zh-TW" altLang="en-US" sz="24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22" name="圓角矩形 21"/>
          <p:cNvSpPr/>
          <p:nvPr/>
        </p:nvSpPr>
        <p:spPr>
          <a:xfrm>
            <a:off x="4000496" y="4214818"/>
            <a:ext cx="1857388" cy="3571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文字方塊 31"/>
          <p:cNvSpPr txBox="1"/>
          <p:nvPr/>
        </p:nvSpPr>
        <p:spPr>
          <a:xfrm>
            <a:off x="1571604" y="569186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取消</a:t>
            </a:r>
            <a:endParaRPr lang="zh-TW" altLang="en-US" sz="28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3" name="圓角矩形 32"/>
          <p:cNvSpPr/>
          <p:nvPr/>
        </p:nvSpPr>
        <p:spPr>
          <a:xfrm>
            <a:off x="5786446" y="5643578"/>
            <a:ext cx="1428760" cy="5000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6072198" y="5620424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確定</a:t>
            </a:r>
            <a:endParaRPr lang="zh-TW" altLang="en-US" sz="28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00034" y="1643050"/>
            <a:ext cx="1428760" cy="22145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785786" y="3500438"/>
            <a:ext cx="785818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文字方塊 38"/>
          <p:cNvSpPr txBox="1"/>
          <p:nvPr/>
        </p:nvSpPr>
        <p:spPr>
          <a:xfrm>
            <a:off x="884989" y="350043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新增</a:t>
            </a:r>
            <a:endParaRPr lang="zh-TW" altLang="en-US" sz="1400" dirty="0"/>
          </a:p>
        </p:txBody>
      </p:sp>
      <p:sp>
        <p:nvSpPr>
          <p:cNvPr id="40" name="矩形 39"/>
          <p:cNvSpPr/>
          <p:nvPr/>
        </p:nvSpPr>
        <p:spPr>
          <a:xfrm>
            <a:off x="500034" y="3429000"/>
            <a:ext cx="1428760" cy="428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2" name="直線接點 41"/>
          <p:cNvCxnSpPr/>
          <p:nvPr/>
        </p:nvCxnSpPr>
        <p:spPr>
          <a:xfrm rot="16200000" flipH="1">
            <a:off x="321439" y="1821645"/>
            <a:ext cx="1785950" cy="1428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/>
          <p:cNvCxnSpPr/>
          <p:nvPr/>
        </p:nvCxnSpPr>
        <p:spPr>
          <a:xfrm rot="5400000">
            <a:off x="321439" y="1821645"/>
            <a:ext cx="1785950" cy="1428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/>
          <p:cNvSpPr txBox="1"/>
          <p:nvPr/>
        </p:nvSpPr>
        <p:spPr>
          <a:xfrm>
            <a:off x="0" y="0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*注</a:t>
            </a:r>
            <a:r>
              <a:rPr lang="en-US" altLang="zh-TW" sz="2000" dirty="0" smtClean="0">
                <a:latin typeface="標楷體" pitchFamily="65" charset="-120"/>
                <a:ea typeface="標楷體" pitchFamily="65" charset="-120"/>
              </a:rPr>
              <a:t>:</a:t>
            </a: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目前是分局畫面</a:t>
            </a:r>
            <a:endParaRPr lang="zh-TW" altLang="en-US" sz="20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7358082" y="1571612"/>
            <a:ext cx="1500198" cy="27146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7" name="圖片 46" descr="asdasf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20" y="1643050"/>
            <a:ext cx="1357322" cy="2150797"/>
          </a:xfrm>
          <a:prstGeom prst="rect">
            <a:avLst/>
          </a:prstGeom>
        </p:spPr>
      </p:pic>
      <p:sp>
        <p:nvSpPr>
          <p:cNvPr id="48" name="矩形 47"/>
          <p:cNvSpPr/>
          <p:nvPr/>
        </p:nvSpPr>
        <p:spPr>
          <a:xfrm>
            <a:off x="7358082" y="3857628"/>
            <a:ext cx="1500198" cy="428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矩形 48"/>
          <p:cNvSpPr/>
          <p:nvPr/>
        </p:nvSpPr>
        <p:spPr>
          <a:xfrm>
            <a:off x="7715272" y="3929066"/>
            <a:ext cx="785818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文字方塊 49"/>
          <p:cNvSpPr txBox="1"/>
          <p:nvPr/>
        </p:nvSpPr>
        <p:spPr>
          <a:xfrm>
            <a:off x="7858148" y="392906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新增</a:t>
            </a:r>
            <a:endParaRPr lang="zh-TW" altLang="en-US" sz="1400" dirty="0"/>
          </a:p>
        </p:txBody>
      </p:sp>
      <p:grpSp>
        <p:nvGrpSpPr>
          <p:cNvPr id="3" name="群組 36"/>
          <p:cNvGrpSpPr/>
          <p:nvPr/>
        </p:nvGrpSpPr>
        <p:grpSpPr>
          <a:xfrm>
            <a:off x="7286644" y="4643446"/>
            <a:ext cx="1620957" cy="523220"/>
            <a:chOff x="7215206" y="4929198"/>
            <a:chExt cx="1620957" cy="523220"/>
          </a:xfrm>
        </p:grpSpPr>
        <p:sp>
          <p:nvSpPr>
            <p:cNvPr id="41" name="圓角矩形 40"/>
            <p:cNvSpPr/>
            <p:nvPr/>
          </p:nvSpPr>
          <p:spPr>
            <a:xfrm>
              <a:off x="7286644" y="4952352"/>
              <a:ext cx="1428760" cy="50006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3" name="文字方塊 42"/>
            <p:cNvSpPr txBox="1"/>
            <p:nvPr/>
          </p:nvSpPr>
          <p:spPr>
            <a:xfrm>
              <a:off x="7215206" y="492919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800" dirty="0" smtClean="0">
                  <a:latin typeface="標楷體" pitchFamily="65" charset="-120"/>
                  <a:ea typeface="標楷體" pitchFamily="65" charset="-120"/>
                </a:rPr>
                <a:t>全部清除</a:t>
              </a:r>
              <a:endParaRPr lang="zh-TW" altLang="en-US" sz="2800" dirty="0">
                <a:latin typeface="標楷體" pitchFamily="65" charset="-120"/>
                <a:ea typeface="標楷體" pitchFamily="65" charset="-12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群組 29"/>
          <p:cNvGrpSpPr/>
          <p:nvPr/>
        </p:nvGrpSpPr>
        <p:grpSpPr>
          <a:xfrm>
            <a:off x="251520" y="188640"/>
            <a:ext cx="2232248" cy="1656184"/>
            <a:chOff x="251520" y="764704"/>
            <a:chExt cx="2232248" cy="1656184"/>
          </a:xfrm>
        </p:grpSpPr>
        <p:sp>
          <p:nvSpPr>
            <p:cNvPr id="4" name="圓角矩形 3"/>
            <p:cNvSpPr/>
            <p:nvPr/>
          </p:nvSpPr>
          <p:spPr>
            <a:xfrm>
              <a:off x="251520" y="764704"/>
              <a:ext cx="2232248" cy="1656184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827584" y="827420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 smtClean="0"/>
                <a:t>警察分局</a:t>
              </a:r>
              <a:endParaRPr lang="zh-TW" altLang="en-US" dirty="0"/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539552" y="1054477"/>
              <a:ext cx="15696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600" dirty="0" smtClean="0">
                  <a:latin typeface="標楷體" pitchFamily="65" charset="-120"/>
                  <a:ea typeface="標楷體" pitchFamily="65" charset="-120"/>
                </a:rPr>
                <a:t>1.</a:t>
              </a:r>
              <a:r>
                <a:rPr lang="zh-TW" altLang="en-US" sz="3600" dirty="0" smtClean="0">
                  <a:latin typeface="標楷體" pitchFamily="65" charset="-120"/>
                  <a:ea typeface="標楷體" pitchFamily="65" charset="-120"/>
                </a:rPr>
                <a:t>註冊</a:t>
              </a:r>
              <a:endParaRPr lang="zh-TW" altLang="en-US" sz="3600" dirty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539552" y="1630541"/>
              <a:ext cx="15696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600" dirty="0">
                  <a:latin typeface="標楷體" pitchFamily="65" charset="-120"/>
                  <a:ea typeface="標楷體" pitchFamily="65" charset="-120"/>
                </a:rPr>
                <a:t>2</a:t>
              </a:r>
              <a:r>
                <a:rPr lang="en-US" altLang="zh-TW" sz="3600" dirty="0" smtClean="0">
                  <a:latin typeface="標楷體" pitchFamily="65" charset="-120"/>
                  <a:ea typeface="標楷體" pitchFamily="65" charset="-120"/>
                </a:rPr>
                <a:t>.</a:t>
              </a:r>
              <a:r>
                <a:rPr lang="zh-TW" altLang="en-US" sz="3600" dirty="0" smtClean="0">
                  <a:latin typeface="標楷體" pitchFamily="65" charset="-120"/>
                  <a:ea typeface="標楷體" pitchFamily="65" charset="-120"/>
                </a:rPr>
                <a:t>登入</a:t>
              </a:r>
              <a:endParaRPr lang="zh-TW" altLang="en-US" sz="3600" dirty="0">
                <a:latin typeface="標楷體" pitchFamily="65" charset="-120"/>
                <a:ea typeface="標楷體" pitchFamily="65" charset="-120"/>
              </a:endParaRPr>
            </a:p>
          </p:txBody>
        </p:sp>
      </p:grpSp>
      <p:sp>
        <p:nvSpPr>
          <p:cNvPr id="9" name="向右箭號 8"/>
          <p:cNvSpPr/>
          <p:nvPr/>
        </p:nvSpPr>
        <p:spPr>
          <a:xfrm rot="5400000">
            <a:off x="755576" y="2564904"/>
            <a:ext cx="1440160" cy="28803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向右箭號 9"/>
          <p:cNvSpPr/>
          <p:nvPr/>
        </p:nvSpPr>
        <p:spPr>
          <a:xfrm>
            <a:off x="2771800" y="1124744"/>
            <a:ext cx="1512168" cy="28803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395536" y="2204864"/>
            <a:ext cx="677108" cy="91307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3200" dirty="0" smtClean="0">
                <a:latin typeface="標楷體" pitchFamily="65" charset="-120"/>
                <a:ea typeface="標楷體" pitchFamily="65" charset="-120"/>
              </a:rPr>
              <a:t>成功</a:t>
            </a:r>
            <a:endParaRPr lang="zh-TW" altLang="en-US" sz="32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755576" y="2227898"/>
            <a:ext cx="677108" cy="91307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3200" dirty="0" smtClean="0">
                <a:solidFill>
                  <a:srgbClr val="00B0F0"/>
                </a:solidFill>
                <a:latin typeface="標楷體" pitchFamily="65" charset="-120"/>
                <a:ea typeface="標楷體" pitchFamily="65" charset="-120"/>
              </a:rPr>
              <a:t>登入</a:t>
            </a:r>
            <a:endParaRPr lang="zh-TW" altLang="en-US" sz="3200" dirty="0">
              <a:solidFill>
                <a:srgbClr val="00B0F0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2483768" y="692696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當你註冊時</a:t>
            </a:r>
            <a:endParaRPr lang="zh-TW" altLang="en-US" sz="28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427984" y="260648"/>
            <a:ext cx="1296144" cy="14401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4572000" y="404664"/>
            <a:ext cx="1008112" cy="1440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142844" y="3571876"/>
            <a:ext cx="2016224" cy="11521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6084168" y="5373216"/>
            <a:ext cx="2952328" cy="129614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6156176" y="5445224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資料要寫入哪邊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6156176" y="5805264"/>
            <a:ext cx="2775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2.</a:t>
            </a:r>
            <a:r>
              <a:rPr lang="zh-TW" altLang="en-US" dirty="0" smtClean="0"/>
              <a:t>漢鼎是否有要會員資料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6156176" y="6165304"/>
            <a:ext cx="25442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3.</a:t>
            </a:r>
            <a:r>
              <a:rPr lang="zh-TW" altLang="en-US" dirty="0" smtClean="0">
                <a:solidFill>
                  <a:srgbClr val="FF0000"/>
                </a:solidFill>
              </a:rPr>
              <a:t>是否需要再加些需求</a:t>
            </a:r>
            <a:r>
              <a:rPr lang="en-US" altLang="zh-TW" dirty="0" smtClean="0">
                <a:solidFill>
                  <a:srgbClr val="FF0000"/>
                </a:solidFill>
              </a:rPr>
              <a:t>?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3" name="圓柱 22"/>
          <p:cNvSpPr/>
          <p:nvPr/>
        </p:nvSpPr>
        <p:spPr>
          <a:xfrm>
            <a:off x="683568" y="5157192"/>
            <a:ext cx="1584176" cy="1080120"/>
          </a:xfrm>
          <a:prstGeom prst="can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34" name="群組 33"/>
          <p:cNvGrpSpPr/>
          <p:nvPr/>
        </p:nvGrpSpPr>
        <p:grpSpPr>
          <a:xfrm>
            <a:off x="4427984" y="4653136"/>
            <a:ext cx="1368152" cy="1440160"/>
            <a:chOff x="5724128" y="3356992"/>
            <a:chExt cx="1368152" cy="1440160"/>
          </a:xfrm>
        </p:grpSpPr>
        <p:sp>
          <p:nvSpPr>
            <p:cNvPr id="32" name="圓柱 31"/>
            <p:cNvSpPr/>
            <p:nvPr/>
          </p:nvSpPr>
          <p:spPr>
            <a:xfrm>
              <a:off x="5724128" y="3356992"/>
              <a:ext cx="1368152" cy="1440160"/>
            </a:xfrm>
            <a:prstGeom prst="can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33" name="圖片 32" descr="Republic_of_China_Police_Logo.svg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56505" y="3717032"/>
              <a:ext cx="1163767" cy="1052736"/>
            </a:xfrm>
            <a:prstGeom prst="rect">
              <a:avLst/>
            </a:prstGeom>
          </p:spPr>
        </p:pic>
      </p:grpSp>
      <p:sp>
        <p:nvSpPr>
          <p:cNvPr id="36" name="文字方塊 35"/>
          <p:cNvSpPr txBox="1"/>
          <p:nvPr/>
        </p:nvSpPr>
        <p:spPr>
          <a:xfrm>
            <a:off x="1115616" y="5406315"/>
            <a:ext cx="8002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>
                <a:latin typeface="標楷體" pitchFamily="65" charset="-120"/>
                <a:ea typeface="標楷體" pitchFamily="65" charset="-120"/>
              </a:rPr>
              <a:t>分局</a:t>
            </a:r>
            <a:endParaRPr lang="en-US" altLang="zh-TW" sz="2400" b="1" dirty="0" smtClean="0">
              <a:latin typeface="標楷體" pitchFamily="65" charset="-120"/>
              <a:ea typeface="標楷體" pitchFamily="65" charset="-120"/>
            </a:endParaRPr>
          </a:p>
          <a:p>
            <a:pPr algn="ctr"/>
            <a:r>
              <a:rPr lang="en-US" altLang="zh-TW" sz="2400" b="1" dirty="0" smtClean="0">
                <a:latin typeface="標楷體" pitchFamily="65" charset="-120"/>
                <a:ea typeface="標楷體" pitchFamily="65" charset="-120"/>
              </a:rPr>
              <a:t>DB</a:t>
            </a:r>
            <a:endParaRPr lang="zh-TW" altLang="en-US" sz="2400" b="1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4716016" y="6021288"/>
            <a:ext cx="8002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>
                <a:latin typeface="標楷體" pitchFamily="65" charset="-120"/>
                <a:ea typeface="標楷體" pitchFamily="65" charset="-120"/>
              </a:rPr>
              <a:t>總局</a:t>
            </a:r>
            <a:endParaRPr lang="en-US" altLang="zh-TW" sz="2400" b="1" dirty="0" smtClean="0">
              <a:latin typeface="標楷體" pitchFamily="65" charset="-120"/>
              <a:ea typeface="標楷體" pitchFamily="65" charset="-120"/>
            </a:endParaRPr>
          </a:p>
          <a:p>
            <a:pPr algn="ctr"/>
            <a:r>
              <a:rPr lang="en-US" altLang="zh-TW" sz="2400" b="1" dirty="0" smtClean="0">
                <a:latin typeface="標楷體" pitchFamily="65" charset="-120"/>
                <a:ea typeface="標楷體" pitchFamily="65" charset="-120"/>
              </a:rPr>
              <a:t>DB</a:t>
            </a:r>
            <a:endParaRPr lang="zh-TW" altLang="en-US" sz="2400" b="1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40" name="橢圓 39"/>
          <p:cNvSpPr/>
          <p:nvPr/>
        </p:nvSpPr>
        <p:spPr>
          <a:xfrm>
            <a:off x="4355976" y="2276872"/>
            <a:ext cx="1440160" cy="158417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4" name="向右箭號 43"/>
          <p:cNvSpPr/>
          <p:nvPr/>
        </p:nvSpPr>
        <p:spPr>
          <a:xfrm>
            <a:off x="2555776" y="5229200"/>
            <a:ext cx="1800200" cy="2880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向下箭號 45"/>
          <p:cNvSpPr/>
          <p:nvPr/>
        </p:nvSpPr>
        <p:spPr>
          <a:xfrm>
            <a:off x="1115616" y="4797152"/>
            <a:ext cx="720080" cy="28803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文字方塊 46"/>
          <p:cNvSpPr txBox="1"/>
          <p:nvPr/>
        </p:nvSpPr>
        <p:spPr>
          <a:xfrm>
            <a:off x="142844" y="3643884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1.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使用櫃子權</a:t>
            </a:r>
            <a:endParaRPr lang="zh-TW" altLang="en-US" sz="24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142844" y="4003924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2.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看該局人員</a:t>
            </a:r>
            <a:endParaRPr lang="zh-TW" altLang="en-US" sz="24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4644008" y="2636912"/>
            <a:ext cx="936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latin typeface="Microsoft YaHei" pitchFamily="34" charset="-122"/>
                <a:ea typeface="Microsoft YaHei" pitchFamily="34" charset="-122"/>
              </a:rPr>
              <a:t>Web</a:t>
            </a:r>
          </a:p>
          <a:p>
            <a:pPr algn="ctr"/>
            <a:r>
              <a:rPr lang="en-US" altLang="zh-TW" sz="2400" dirty="0" smtClean="0">
                <a:latin typeface="Microsoft YaHei" pitchFamily="34" charset="-122"/>
                <a:ea typeface="Microsoft YaHei" pitchFamily="34" charset="-122"/>
              </a:rPr>
              <a:t>API</a:t>
            </a:r>
            <a:endParaRPr lang="zh-TW" altLang="en-US" sz="2400" dirty="0"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51" name="向右箭號 50"/>
          <p:cNvSpPr/>
          <p:nvPr/>
        </p:nvSpPr>
        <p:spPr>
          <a:xfrm rot="20481270">
            <a:off x="5801513" y="2314996"/>
            <a:ext cx="1549626" cy="288032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文字方塊 51"/>
          <p:cNvSpPr txBox="1"/>
          <p:nvPr/>
        </p:nvSpPr>
        <p:spPr>
          <a:xfrm>
            <a:off x="6228184" y="1700808"/>
            <a:ext cx="4459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b="1" dirty="0" smtClean="0">
                <a:solidFill>
                  <a:srgbClr val="FF0000"/>
                </a:solidFill>
              </a:rPr>
              <a:t>?</a:t>
            </a:r>
            <a:endParaRPr lang="zh-TW" altLang="en-US" sz="4400" b="1" dirty="0">
              <a:solidFill>
                <a:srgbClr val="FF0000"/>
              </a:solidFill>
            </a:endParaRPr>
          </a:p>
        </p:txBody>
      </p:sp>
      <p:sp>
        <p:nvSpPr>
          <p:cNvPr id="53" name="向右箭號 52"/>
          <p:cNvSpPr/>
          <p:nvPr/>
        </p:nvSpPr>
        <p:spPr>
          <a:xfrm rot="5400000">
            <a:off x="4784595" y="4152509"/>
            <a:ext cx="582922" cy="288032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向右箭號 53"/>
          <p:cNvSpPr/>
          <p:nvPr/>
        </p:nvSpPr>
        <p:spPr>
          <a:xfrm rot="5400000">
            <a:off x="4856603" y="1848253"/>
            <a:ext cx="438906" cy="288032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/>
          <p:cNvSpPr/>
          <p:nvPr/>
        </p:nvSpPr>
        <p:spPr>
          <a:xfrm>
            <a:off x="4572000" y="620688"/>
            <a:ext cx="1008112" cy="1440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向下箭號 38"/>
          <p:cNvSpPr/>
          <p:nvPr/>
        </p:nvSpPr>
        <p:spPr>
          <a:xfrm rot="1828948">
            <a:off x="3180101" y="1529763"/>
            <a:ext cx="317519" cy="3759743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文字方塊 40"/>
          <p:cNvSpPr txBox="1"/>
          <p:nvPr/>
        </p:nvSpPr>
        <p:spPr>
          <a:xfrm>
            <a:off x="428596" y="471488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寫入</a:t>
            </a:r>
            <a:endParaRPr lang="zh-TW" altLang="en-US" dirty="0"/>
          </a:p>
        </p:txBody>
      </p:sp>
      <p:grpSp>
        <p:nvGrpSpPr>
          <p:cNvPr id="42" name="群組 28"/>
          <p:cNvGrpSpPr/>
          <p:nvPr/>
        </p:nvGrpSpPr>
        <p:grpSpPr>
          <a:xfrm>
            <a:off x="7380312" y="1772816"/>
            <a:ext cx="1368152" cy="864096"/>
            <a:chOff x="7092280" y="1556792"/>
            <a:chExt cx="1944216" cy="936104"/>
          </a:xfrm>
        </p:grpSpPr>
        <p:sp>
          <p:nvSpPr>
            <p:cNvPr id="43" name="圓柱 42"/>
            <p:cNvSpPr/>
            <p:nvPr/>
          </p:nvSpPr>
          <p:spPr>
            <a:xfrm>
              <a:off x="7092280" y="1556792"/>
              <a:ext cx="1944216" cy="936104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45" name="圖片 44" descr="21021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64288" y="1844824"/>
              <a:ext cx="1786599" cy="504056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ALPHA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428596" y="2571744"/>
            <a:ext cx="3500462" cy="32861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4786314" y="2571744"/>
            <a:ext cx="3500462" cy="32861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1500166" y="1714488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dirty="0" smtClean="0"/>
              <a:t>前台</a:t>
            </a:r>
            <a:endParaRPr lang="zh-TW" altLang="en-US" sz="4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5786446" y="1802303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dirty="0" smtClean="0"/>
              <a:t>後台</a:t>
            </a:r>
            <a:endParaRPr lang="zh-TW" altLang="en-US" sz="4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428596" y="2571744"/>
            <a:ext cx="3209533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/>
              <a:t>1.</a:t>
            </a:r>
            <a:r>
              <a:rPr lang="zh-TW" altLang="en-US" sz="3200" dirty="0" smtClean="0"/>
              <a:t>警員登入</a:t>
            </a:r>
            <a:r>
              <a:rPr lang="en-US" altLang="zh-TW" sz="3200" dirty="0" smtClean="0"/>
              <a:t>(</a:t>
            </a:r>
            <a:r>
              <a:rPr lang="zh-TW" altLang="en-US" sz="3200" dirty="0" smtClean="0"/>
              <a:t>指紋</a:t>
            </a:r>
            <a:r>
              <a:rPr lang="en-US" altLang="zh-TW" sz="3200" dirty="0" smtClean="0"/>
              <a:t>)</a:t>
            </a:r>
            <a:br>
              <a:rPr lang="en-US" altLang="zh-TW" sz="3200" dirty="0" smtClean="0"/>
            </a:br>
            <a:r>
              <a:rPr lang="en-US" altLang="zh-TW" sz="3200" dirty="0" smtClean="0"/>
              <a:t>2.</a:t>
            </a:r>
            <a:r>
              <a:rPr lang="zh-TW" altLang="en-US" sz="3200" dirty="0" smtClean="0"/>
              <a:t>警員開</a:t>
            </a:r>
            <a:r>
              <a:rPr lang="en-US" altLang="zh-TW" sz="3200" dirty="0" smtClean="0"/>
              <a:t>/</a:t>
            </a:r>
            <a:r>
              <a:rPr lang="zh-TW" altLang="en-US" sz="3200" dirty="0" smtClean="0"/>
              <a:t>關櫃</a:t>
            </a:r>
            <a:endParaRPr lang="en-US" altLang="zh-TW" sz="3200" dirty="0" smtClean="0"/>
          </a:p>
          <a:p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4786314" y="2500306"/>
            <a:ext cx="2549096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/>
              <a:t>1.</a:t>
            </a:r>
            <a:r>
              <a:rPr lang="zh-TW" altLang="en-US" sz="3200" dirty="0" smtClean="0"/>
              <a:t>管理者登入</a:t>
            </a:r>
            <a:endParaRPr lang="en-US" altLang="zh-TW" sz="3200" dirty="0" smtClean="0"/>
          </a:p>
          <a:p>
            <a:r>
              <a:rPr lang="en-US" altLang="zh-TW" sz="3200" dirty="0" smtClean="0"/>
              <a:t>2.</a:t>
            </a:r>
            <a:r>
              <a:rPr lang="zh-TW" altLang="en-US" sz="3200" dirty="0" smtClean="0"/>
              <a:t>增查修刪</a:t>
            </a:r>
            <a:endParaRPr lang="en-US" altLang="zh-TW" sz="3200" dirty="0" smtClean="0"/>
          </a:p>
          <a:p>
            <a:r>
              <a:rPr lang="en-US" altLang="zh-TW" sz="3200" dirty="0" smtClean="0"/>
              <a:t>3.</a:t>
            </a:r>
            <a:r>
              <a:rPr lang="zh-TW" altLang="en-US" sz="3200" dirty="0" smtClean="0"/>
              <a:t>槍櫃情況</a:t>
            </a:r>
            <a:endParaRPr lang="en-US" altLang="zh-TW" sz="3200" dirty="0" smtClean="0"/>
          </a:p>
          <a:p>
            <a:endParaRPr lang="en-US" altLang="zh-TW" sz="3200" dirty="0" smtClean="0"/>
          </a:p>
          <a:p>
            <a:endParaRPr lang="en-US" altLang="zh-TW" sz="3200" dirty="0" smtClean="0"/>
          </a:p>
          <a:p>
            <a:endParaRPr lang="en-US" altLang="zh-TW" sz="3200" dirty="0" smtClean="0"/>
          </a:p>
          <a:p>
            <a:endParaRPr lang="en-US" altLang="zh-TW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管理者登入</a:t>
            </a:r>
            <a:r>
              <a:rPr lang="zh-TW" altLang="en-US" dirty="0" smtClean="0"/>
              <a:t>畫面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2571736" y="2786058"/>
            <a:ext cx="4786346" cy="6429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571736" y="3929066"/>
            <a:ext cx="4786346" cy="6429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2571736" y="5143512"/>
            <a:ext cx="1143008" cy="6429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4429124" y="5143512"/>
            <a:ext cx="1143008" cy="6429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1044242" y="2714620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dirty="0" smtClean="0"/>
              <a:t>帳號</a:t>
            </a:r>
            <a:endParaRPr lang="zh-TW" altLang="en-US" sz="4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1000100" y="3857628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dirty="0" smtClean="0"/>
              <a:t>密碼</a:t>
            </a:r>
            <a:endParaRPr lang="zh-TW" altLang="en-US" sz="4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2571736" y="514351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 smtClean="0"/>
              <a:t>登入</a:t>
            </a:r>
            <a:endParaRPr lang="zh-TW" altLang="en-US" sz="36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4429124" y="514351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 smtClean="0"/>
              <a:t>取消</a:t>
            </a:r>
            <a:endParaRPr lang="zh-TW" altLang="en-US" sz="3600" dirty="0"/>
          </a:p>
        </p:txBody>
      </p:sp>
      <p:sp>
        <p:nvSpPr>
          <p:cNvPr id="15" name="矩形 14"/>
          <p:cNvSpPr/>
          <p:nvPr/>
        </p:nvSpPr>
        <p:spPr>
          <a:xfrm>
            <a:off x="357158" y="1500174"/>
            <a:ext cx="8643998" cy="49292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0" y="0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*注</a:t>
            </a:r>
            <a:r>
              <a:rPr lang="en-US" altLang="zh-TW" sz="2000" dirty="0" smtClean="0">
                <a:latin typeface="標楷體" pitchFamily="65" charset="-120"/>
                <a:ea typeface="標楷體" pitchFamily="65" charset="-120"/>
              </a:rPr>
              <a:t>:</a:t>
            </a: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目前是分局畫面</a:t>
            </a:r>
            <a:endParaRPr lang="zh-TW" altLang="en-US" sz="2000" dirty="0"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57158" y="1500174"/>
            <a:ext cx="8643998" cy="49292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357158" y="2357430"/>
            <a:ext cx="1785950" cy="40719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357158" y="1500174"/>
            <a:ext cx="8643998" cy="857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7072330" y="1928802"/>
            <a:ext cx="1143008" cy="428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2428860" y="357166"/>
            <a:ext cx="48718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dirty="0" smtClean="0"/>
              <a:t>會員管理</a:t>
            </a:r>
            <a:r>
              <a:rPr lang="en-US" altLang="zh-TW" sz="4400" dirty="0" smtClean="0"/>
              <a:t>-</a:t>
            </a:r>
            <a:r>
              <a:rPr lang="zh-TW" altLang="en-US" sz="4400" dirty="0" smtClean="0"/>
              <a:t>查詢功能</a:t>
            </a:r>
            <a:endParaRPr lang="zh-TW" altLang="en-US" sz="4400" dirty="0"/>
          </a:p>
        </p:txBody>
      </p:sp>
      <p:sp>
        <p:nvSpPr>
          <p:cNvPr id="13" name="圓角矩形 12"/>
          <p:cNvSpPr/>
          <p:nvPr/>
        </p:nvSpPr>
        <p:spPr>
          <a:xfrm>
            <a:off x="2357422" y="2500306"/>
            <a:ext cx="6286544" cy="10001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2571729" y="3643314"/>
          <a:ext cx="5357857" cy="21550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678"/>
                <a:gridCol w="803477"/>
                <a:gridCol w="988894"/>
                <a:gridCol w="803477"/>
                <a:gridCol w="988894"/>
                <a:gridCol w="1031437"/>
              </a:tblGrid>
              <a:tr h="369096">
                <a:tc>
                  <a:txBody>
                    <a:bodyPr/>
                    <a:lstStyle/>
                    <a:p>
                      <a:r>
                        <a:rPr lang="zh-TW" altLang="en-US" sz="1400" dirty="0" smtClean="0"/>
                        <a:t>編號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姓名</a:t>
                      </a:r>
                      <a:endParaRPr lang="zh-TW" alt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編碼</a:t>
                      </a:r>
                      <a:endParaRPr lang="zh-TW" alt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階級</a:t>
                      </a:r>
                      <a:endParaRPr lang="zh-TW" alt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櫃子編號</a:t>
                      </a:r>
                      <a:endParaRPr lang="zh-TW" alt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靜脈紋路</a:t>
                      </a:r>
                      <a:endParaRPr lang="zh-TW" alt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69096">
                <a:tc>
                  <a:txBody>
                    <a:bodyPr/>
                    <a:lstStyle/>
                    <a:p>
                      <a:r>
                        <a:rPr lang="en-US" altLang="zh-TW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N0.1</a:t>
                      </a:r>
                      <a:endParaRPr lang="zh-TW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TW" alt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豪哥</a:t>
                      </a:r>
                      <a:endParaRPr lang="zh-TW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7123123</a:t>
                      </a:r>
                      <a:endParaRPr lang="zh-TW" altLang="en-US" sz="14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TW" alt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三等兵</a:t>
                      </a:r>
                      <a:endParaRPr lang="zh-TW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4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6909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No.2</a:t>
                      </a:r>
                      <a:endParaRPr lang="zh-TW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TW" alt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國哥</a:t>
                      </a:r>
                      <a:endParaRPr lang="zh-TW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1342345</a:t>
                      </a:r>
                      <a:endParaRPr lang="zh-TW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TW" alt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士官長</a:t>
                      </a:r>
                      <a:endParaRPr lang="zh-TW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1F5A10</a:t>
                      </a:r>
                      <a:endParaRPr lang="zh-TW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3456347</a:t>
                      </a:r>
                      <a:endParaRPr lang="zh-TW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6909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4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0956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6909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4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4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圓角矩形 14"/>
          <p:cNvSpPr/>
          <p:nvPr/>
        </p:nvSpPr>
        <p:spPr>
          <a:xfrm>
            <a:off x="3000364" y="2643182"/>
            <a:ext cx="1428760" cy="3571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2357422" y="264318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查詢</a:t>
            </a:r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7072330" y="192880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人員登出</a:t>
            </a:r>
            <a:endParaRPr lang="zh-TW" altLang="en-US" dirty="0"/>
          </a:p>
        </p:txBody>
      </p:sp>
      <p:grpSp>
        <p:nvGrpSpPr>
          <p:cNvPr id="54" name="群組 53"/>
          <p:cNvGrpSpPr/>
          <p:nvPr/>
        </p:nvGrpSpPr>
        <p:grpSpPr>
          <a:xfrm>
            <a:off x="8429652" y="1571612"/>
            <a:ext cx="428628" cy="428628"/>
            <a:chOff x="3357554" y="1857364"/>
            <a:chExt cx="428628" cy="428628"/>
          </a:xfrm>
        </p:grpSpPr>
        <p:sp>
          <p:nvSpPr>
            <p:cNvPr id="27" name="橢圓 26"/>
            <p:cNvSpPr/>
            <p:nvPr/>
          </p:nvSpPr>
          <p:spPr>
            <a:xfrm>
              <a:off x="3357554" y="1857364"/>
              <a:ext cx="428628" cy="4286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26" name="圖片 25" descr="1323051487-1715957599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8993" y="1928801"/>
              <a:ext cx="273357" cy="273357"/>
            </a:xfrm>
            <a:prstGeom prst="rect">
              <a:avLst/>
            </a:prstGeom>
          </p:spPr>
        </p:pic>
      </p:grpSp>
      <p:sp>
        <p:nvSpPr>
          <p:cNvPr id="31" name="文字方塊 30"/>
          <p:cNvSpPr txBox="1"/>
          <p:nvPr/>
        </p:nvSpPr>
        <p:spPr>
          <a:xfrm>
            <a:off x="2357422" y="592933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目前第</a:t>
            </a:r>
            <a:r>
              <a:rPr lang="en-US" altLang="zh-TW" dirty="0" smtClean="0"/>
              <a:t>__</a:t>
            </a:r>
            <a:r>
              <a:rPr lang="zh-TW" altLang="en-US" dirty="0" smtClean="0"/>
              <a:t>頁</a:t>
            </a:r>
            <a:endParaRPr lang="zh-TW" altLang="en-US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3714744" y="592933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共</a:t>
            </a:r>
            <a:r>
              <a:rPr lang="en-US" altLang="zh-TW" dirty="0" smtClean="0"/>
              <a:t>__</a:t>
            </a:r>
            <a:r>
              <a:rPr lang="zh-TW" altLang="en-US" dirty="0" smtClean="0"/>
              <a:t>頁</a:t>
            </a:r>
            <a:endParaRPr lang="zh-TW" altLang="en-US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4643438" y="592933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轉跳</a:t>
            </a:r>
            <a:r>
              <a:rPr lang="en-US" altLang="zh-TW" dirty="0" smtClean="0"/>
              <a:t>__</a:t>
            </a:r>
            <a:r>
              <a:rPr lang="zh-TW" altLang="en-US" dirty="0" smtClean="0"/>
              <a:t>頁</a:t>
            </a:r>
            <a:endParaRPr lang="zh-TW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8001024" y="5929330"/>
            <a:ext cx="642942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文字方塊 37"/>
          <p:cNvSpPr txBox="1"/>
          <p:nvPr/>
        </p:nvSpPr>
        <p:spPr>
          <a:xfrm>
            <a:off x="8001024" y="592933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首頁</a:t>
            </a:r>
            <a:endParaRPr lang="zh-TW" altLang="en-US" dirty="0"/>
          </a:p>
        </p:txBody>
      </p:sp>
      <p:grpSp>
        <p:nvGrpSpPr>
          <p:cNvPr id="43" name="群組 42"/>
          <p:cNvGrpSpPr/>
          <p:nvPr/>
        </p:nvGrpSpPr>
        <p:grpSpPr>
          <a:xfrm>
            <a:off x="5857884" y="5929330"/>
            <a:ext cx="928694" cy="369332"/>
            <a:chOff x="6072198" y="5929330"/>
            <a:chExt cx="928694" cy="369332"/>
          </a:xfrm>
        </p:grpSpPr>
        <p:sp>
          <p:nvSpPr>
            <p:cNvPr id="41" name="矩形 40"/>
            <p:cNvSpPr/>
            <p:nvPr/>
          </p:nvSpPr>
          <p:spPr>
            <a:xfrm>
              <a:off x="6072198" y="5929330"/>
              <a:ext cx="857256" cy="35719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文字方塊 41"/>
            <p:cNvSpPr txBox="1"/>
            <p:nvPr/>
          </p:nvSpPr>
          <p:spPr>
            <a:xfrm>
              <a:off x="6072198" y="5929330"/>
              <a:ext cx="9286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 smtClean="0"/>
                <a:t>下一頁</a:t>
              </a:r>
              <a:endParaRPr lang="zh-TW" altLang="en-US" dirty="0"/>
            </a:p>
          </p:txBody>
        </p:sp>
      </p:grpSp>
      <p:grpSp>
        <p:nvGrpSpPr>
          <p:cNvPr id="44" name="群組 43"/>
          <p:cNvGrpSpPr/>
          <p:nvPr/>
        </p:nvGrpSpPr>
        <p:grpSpPr>
          <a:xfrm>
            <a:off x="6858016" y="5929330"/>
            <a:ext cx="928694" cy="369332"/>
            <a:chOff x="6072198" y="5929330"/>
            <a:chExt cx="928694" cy="369332"/>
          </a:xfrm>
        </p:grpSpPr>
        <p:sp>
          <p:nvSpPr>
            <p:cNvPr id="45" name="矩形 44"/>
            <p:cNvSpPr/>
            <p:nvPr/>
          </p:nvSpPr>
          <p:spPr>
            <a:xfrm>
              <a:off x="6072198" y="5929330"/>
              <a:ext cx="857256" cy="35719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文字方塊 45"/>
            <p:cNvSpPr txBox="1"/>
            <p:nvPr/>
          </p:nvSpPr>
          <p:spPr>
            <a:xfrm>
              <a:off x="6072198" y="5929330"/>
              <a:ext cx="9286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 smtClean="0"/>
                <a:t>上一頁</a:t>
              </a:r>
              <a:endParaRPr lang="zh-TW" altLang="en-US" dirty="0"/>
            </a:p>
          </p:txBody>
        </p:sp>
      </p:grpSp>
      <p:sp>
        <p:nvSpPr>
          <p:cNvPr id="53" name="文字方塊 52"/>
          <p:cNvSpPr txBox="1"/>
          <p:nvPr/>
        </p:nvSpPr>
        <p:spPr>
          <a:xfrm>
            <a:off x="357158" y="2071678"/>
            <a:ext cx="1669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登入使用者</a:t>
            </a:r>
            <a:r>
              <a:rPr lang="en-US" altLang="zh-TW" sz="1400" dirty="0" smtClean="0"/>
              <a:t>:______</a:t>
            </a:r>
            <a:endParaRPr lang="zh-TW" altLang="en-US" sz="1400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0" y="0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*注</a:t>
            </a:r>
            <a:r>
              <a:rPr lang="en-US" altLang="zh-TW" sz="2000" dirty="0" smtClean="0">
                <a:latin typeface="標楷體" pitchFamily="65" charset="-120"/>
                <a:ea typeface="標楷體" pitchFamily="65" charset="-120"/>
              </a:rPr>
              <a:t>:</a:t>
            </a: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目前是分局畫面</a:t>
            </a:r>
            <a:endParaRPr lang="zh-TW" altLang="en-US" sz="20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58" name="圓角矩形 57"/>
          <p:cNvSpPr/>
          <p:nvPr/>
        </p:nvSpPr>
        <p:spPr>
          <a:xfrm>
            <a:off x="4503951" y="2655324"/>
            <a:ext cx="642942" cy="3571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文字方塊 58"/>
          <p:cNvSpPr txBox="1"/>
          <p:nvPr/>
        </p:nvSpPr>
        <p:spPr>
          <a:xfrm>
            <a:off x="4500562" y="264318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確定</a:t>
            </a:r>
            <a:endParaRPr lang="zh-TW" altLang="en-US" dirty="0"/>
          </a:p>
        </p:txBody>
      </p:sp>
      <p:grpSp>
        <p:nvGrpSpPr>
          <p:cNvPr id="63" name="群組 16"/>
          <p:cNvGrpSpPr/>
          <p:nvPr/>
        </p:nvGrpSpPr>
        <p:grpSpPr>
          <a:xfrm>
            <a:off x="428596" y="2643182"/>
            <a:ext cx="1643074" cy="571504"/>
            <a:chOff x="428596" y="3357562"/>
            <a:chExt cx="1643074" cy="571504"/>
          </a:xfrm>
          <a:solidFill>
            <a:srgbClr val="FFFF00"/>
          </a:solidFill>
        </p:grpSpPr>
        <p:sp>
          <p:nvSpPr>
            <p:cNvPr id="64" name="圓角矩形 63"/>
            <p:cNvSpPr/>
            <p:nvPr/>
          </p:nvSpPr>
          <p:spPr>
            <a:xfrm>
              <a:off x="428596" y="3357562"/>
              <a:ext cx="1643074" cy="571504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文字方塊 64"/>
            <p:cNvSpPr txBox="1"/>
            <p:nvPr/>
          </p:nvSpPr>
          <p:spPr>
            <a:xfrm>
              <a:off x="749360" y="3429000"/>
              <a:ext cx="110799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zh-TW" altLang="en-US" dirty="0" smtClean="0"/>
                <a:t>查詢</a:t>
              </a:r>
              <a:r>
                <a:rPr lang="zh-TW" altLang="en-US" dirty="0" smtClean="0"/>
                <a:t>功能</a:t>
              </a:r>
              <a:endParaRPr lang="zh-TW" altLang="en-US" dirty="0"/>
            </a:p>
          </p:txBody>
        </p:sp>
      </p:grpSp>
      <p:pic>
        <p:nvPicPr>
          <p:cNvPr id="66" name="圖片 65" descr="05c1348a7d53f02a1cc861f01d21878e-600x40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0034" y="1571612"/>
            <a:ext cx="750099" cy="500066"/>
          </a:xfrm>
          <a:prstGeom prst="rect">
            <a:avLst/>
          </a:prstGeom>
        </p:spPr>
      </p:pic>
      <p:sp>
        <p:nvSpPr>
          <p:cNvPr id="67" name="矩形 66"/>
          <p:cNvSpPr/>
          <p:nvPr/>
        </p:nvSpPr>
        <p:spPr>
          <a:xfrm>
            <a:off x="6715140" y="1500174"/>
            <a:ext cx="285752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橢圓 69"/>
          <p:cNvSpPr/>
          <p:nvPr/>
        </p:nvSpPr>
        <p:spPr>
          <a:xfrm>
            <a:off x="6929454" y="1357298"/>
            <a:ext cx="214314" cy="21431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72" name="圖片 71" descr="sdfsd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6786578" y="1571612"/>
            <a:ext cx="142692" cy="152774"/>
          </a:xfrm>
          <a:prstGeom prst="rect">
            <a:avLst/>
          </a:prstGeom>
        </p:spPr>
      </p:pic>
      <p:grpSp>
        <p:nvGrpSpPr>
          <p:cNvPr id="80" name="群組 79"/>
          <p:cNvGrpSpPr/>
          <p:nvPr/>
        </p:nvGrpSpPr>
        <p:grpSpPr>
          <a:xfrm>
            <a:off x="8286776" y="4071942"/>
            <a:ext cx="428628" cy="244932"/>
            <a:chOff x="8358214" y="4000502"/>
            <a:chExt cx="500066" cy="285754"/>
          </a:xfrm>
        </p:grpSpPr>
        <p:sp>
          <p:nvSpPr>
            <p:cNvPr id="78" name="圓角矩形 77"/>
            <p:cNvSpPr/>
            <p:nvPr/>
          </p:nvSpPr>
          <p:spPr>
            <a:xfrm>
              <a:off x="8429653" y="4000504"/>
              <a:ext cx="357189" cy="28575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79" name="文字方塊 78"/>
            <p:cNvSpPr txBox="1"/>
            <p:nvPr/>
          </p:nvSpPr>
          <p:spPr>
            <a:xfrm>
              <a:off x="8358214" y="4000502"/>
              <a:ext cx="500066" cy="2693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900" dirty="0" smtClean="0"/>
                <a:t>刪除</a:t>
              </a:r>
              <a:endParaRPr lang="zh-TW" altLang="en-US" sz="900" dirty="0"/>
            </a:p>
          </p:txBody>
        </p:sp>
      </p:grpSp>
      <p:grpSp>
        <p:nvGrpSpPr>
          <p:cNvPr id="90" name="群組 89"/>
          <p:cNvGrpSpPr/>
          <p:nvPr/>
        </p:nvGrpSpPr>
        <p:grpSpPr>
          <a:xfrm>
            <a:off x="8286776" y="4429132"/>
            <a:ext cx="428628" cy="244932"/>
            <a:chOff x="8358214" y="4000502"/>
            <a:chExt cx="500066" cy="285754"/>
          </a:xfrm>
        </p:grpSpPr>
        <p:sp>
          <p:nvSpPr>
            <p:cNvPr id="91" name="圓角矩形 90"/>
            <p:cNvSpPr/>
            <p:nvPr/>
          </p:nvSpPr>
          <p:spPr>
            <a:xfrm>
              <a:off x="8429653" y="4000504"/>
              <a:ext cx="357189" cy="28575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2" name="文字方塊 91"/>
            <p:cNvSpPr txBox="1"/>
            <p:nvPr/>
          </p:nvSpPr>
          <p:spPr>
            <a:xfrm>
              <a:off x="8358214" y="4000502"/>
              <a:ext cx="500066" cy="2693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900" dirty="0" smtClean="0"/>
                <a:t>刪除</a:t>
              </a:r>
              <a:endParaRPr lang="zh-TW" altLang="en-US" sz="900" dirty="0"/>
            </a:p>
          </p:txBody>
        </p:sp>
      </p:grpSp>
      <p:grpSp>
        <p:nvGrpSpPr>
          <p:cNvPr id="93" name="群組 92"/>
          <p:cNvGrpSpPr/>
          <p:nvPr/>
        </p:nvGrpSpPr>
        <p:grpSpPr>
          <a:xfrm>
            <a:off x="8286776" y="4786322"/>
            <a:ext cx="428628" cy="244932"/>
            <a:chOff x="8358214" y="4000502"/>
            <a:chExt cx="500066" cy="285754"/>
          </a:xfrm>
        </p:grpSpPr>
        <p:sp>
          <p:nvSpPr>
            <p:cNvPr id="94" name="圓角矩形 93"/>
            <p:cNvSpPr/>
            <p:nvPr/>
          </p:nvSpPr>
          <p:spPr>
            <a:xfrm>
              <a:off x="8429653" y="4000504"/>
              <a:ext cx="357189" cy="28575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5" name="文字方塊 94"/>
            <p:cNvSpPr txBox="1"/>
            <p:nvPr/>
          </p:nvSpPr>
          <p:spPr>
            <a:xfrm>
              <a:off x="8358214" y="4000502"/>
              <a:ext cx="500066" cy="2693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900" dirty="0" smtClean="0"/>
                <a:t>刪除</a:t>
              </a:r>
              <a:endParaRPr lang="zh-TW" altLang="en-US" sz="900" dirty="0"/>
            </a:p>
          </p:txBody>
        </p:sp>
      </p:grpSp>
      <p:grpSp>
        <p:nvGrpSpPr>
          <p:cNvPr id="99" name="群組 98"/>
          <p:cNvGrpSpPr/>
          <p:nvPr/>
        </p:nvGrpSpPr>
        <p:grpSpPr>
          <a:xfrm>
            <a:off x="8286776" y="5143512"/>
            <a:ext cx="428628" cy="244932"/>
            <a:chOff x="8358214" y="4000502"/>
            <a:chExt cx="500066" cy="285754"/>
          </a:xfrm>
        </p:grpSpPr>
        <p:sp>
          <p:nvSpPr>
            <p:cNvPr id="100" name="圓角矩形 99"/>
            <p:cNvSpPr/>
            <p:nvPr/>
          </p:nvSpPr>
          <p:spPr>
            <a:xfrm>
              <a:off x="8429653" y="4000504"/>
              <a:ext cx="357189" cy="28575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01" name="文字方塊 100"/>
            <p:cNvSpPr txBox="1"/>
            <p:nvPr/>
          </p:nvSpPr>
          <p:spPr>
            <a:xfrm>
              <a:off x="8358214" y="4000502"/>
              <a:ext cx="500066" cy="2693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900" dirty="0" smtClean="0"/>
                <a:t>刪除</a:t>
              </a:r>
              <a:endParaRPr lang="zh-TW" altLang="en-US" sz="900" dirty="0"/>
            </a:p>
          </p:txBody>
        </p:sp>
      </p:grpSp>
      <p:grpSp>
        <p:nvGrpSpPr>
          <p:cNvPr id="102" name="群組 101"/>
          <p:cNvGrpSpPr/>
          <p:nvPr/>
        </p:nvGrpSpPr>
        <p:grpSpPr>
          <a:xfrm>
            <a:off x="8286776" y="5500702"/>
            <a:ext cx="428628" cy="244932"/>
            <a:chOff x="8358214" y="4000502"/>
            <a:chExt cx="500066" cy="285754"/>
          </a:xfrm>
        </p:grpSpPr>
        <p:sp>
          <p:nvSpPr>
            <p:cNvPr id="103" name="圓角矩形 102"/>
            <p:cNvSpPr/>
            <p:nvPr/>
          </p:nvSpPr>
          <p:spPr>
            <a:xfrm>
              <a:off x="8429653" y="4000504"/>
              <a:ext cx="357189" cy="28575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04" name="文字方塊 103"/>
            <p:cNvSpPr txBox="1"/>
            <p:nvPr/>
          </p:nvSpPr>
          <p:spPr>
            <a:xfrm>
              <a:off x="8358214" y="4000502"/>
              <a:ext cx="500066" cy="2693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900" dirty="0" smtClean="0"/>
                <a:t>刪除</a:t>
              </a:r>
              <a:endParaRPr lang="zh-TW" altLang="en-US" sz="900" dirty="0"/>
            </a:p>
          </p:txBody>
        </p:sp>
      </p:grpSp>
      <p:grpSp>
        <p:nvGrpSpPr>
          <p:cNvPr id="105" name="群組 104"/>
          <p:cNvGrpSpPr/>
          <p:nvPr/>
        </p:nvGrpSpPr>
        <p:grpSpPr>
          <a:xfrm>
            <a:off x="7929586" y="4071942"/>
            <a:ext cx="428628" cy="244932"/>
            <a:chOff x="8358214" y="4000502"/>
            <a:chExt cx="500066" cy="285754"/>
          </a:xfrm>
        </p:grpSpPr>
        <p:sp>
          <p:nvSpPr>
            <p:cNvPr id="106" name="圓角矩形 105"/>
            <p:cNvSpPr/>
            <p:nvPr/>
          </p:nvSpPr>
          <p:spPr>
            <a:xfrm>
              <a:off x="8429653" y="4000504"/>
              <a:ext cx="357189" cy="285752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07" name="文字方塊 106"/>
            <p:cNvSpPr txBox="1"/>
            <p:nvPr/>
          </p:nvSpPr>
          <p:spPr>
            <a:xfrm>
              <a:off x="8358214" y="4000502"/>
              <a:ext cx="500066" cy="2693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900" dirty="0" smtClean="0"/>
                <a:t>修改</a:t>
              </a:r>
              <a:endParaRPr lang="zh-TW" altLang="en-US" sz="900" dirty="0"/>
            </a:p>
          </p:txBody>
        </p:sp>
      </p:grpSp>
      <p:grpSp>
        <p:nvGrpSpPr>
          <p:cNvPr id="108" name="群組 107"/>
          <p:cNvGrpSpPr/>
          <p:nvPr/>
        </p:nvGrpSpPr>
        <p:grpSpPr>
          <a:xfrm>
            <a:off x="7929586" y="4429132"/>
            <a:ext cx="428628" cy="244932"/>
            <a:chOff x="8358214" y="4000502"/>
            <a:chExt cx="500066" cy="285754"/>
          </a:xfrm>
        </p:grpSpPr>
        <p:sp>
          <p:nvSpPr>
            <p:cNvPr id="109" name="圓角矩形 108"/>
            <p:cNvSpPr/>
            <p:nvPr/>
          </p:nvSpPr>
          <p:spPr>
            <a:xfrm>
              <a:off x="8429653" y="4000504"/>
              <a:ext cx="357189" cy="28575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10" name="文字方塊 109"/>
            <p:cNvSpPr txBox="1"/>
            <p:nvPr/>
          </p:nvSpPr>
          <p:spPr>
            <a:xfrm>
              <a:off x="8358214" y="4000502"/>
              <a:ext cx="500066" cy="2693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900" dirty="0" smtClean="0"/>
                <a:t>修改</a:t>
              </a:r>
              <a:endParaRPr lang="zh-TW" altLang="en-US" sz="900" dirty="0"/>
            </a:p>
          </p:txBody>
        </p:sp>
      </p:grpSp>
      <p:grpSp>
        <p:nvGrpSpPr>
          <p:cNvPr id="111" name="群組 110"/>
          <p:cNvGrpSpPr/>
          <p:nvPr/>
        </p:nvGrpSpPr>
        <p:grpSpPr>
          <a:xfrm>
            <a:off x="7929586" y="4786322"/>
            <a:ext cx="428628" cy="244932"/>
            <a:chOff x="8358214" y="4000502"/>
            <a:chExt cx="500066" cy="285754"/>
          </a:xfrm>
        </p:grpSpPr>
        <p:sp>
          <p:nvSpPr>
            <p:cNvPr id="112" name="圓角矩形 111"/>
            <p:cNvSpPr/>
            <p:nvPr/>
          </p:nvSpPr>
          <p:spPr>
            <a:xfrm>
              <a:off x="8429653" y="4000504"/>
              <a:ext cx="357189" cy="28575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13" name="文字方塊 112"/>
            <p:cNvSpPr txBox="1"/>
            <p:nvPr/>
          </p:nvSpPr>
          <p:spPr>
            <a:xfrm>
              <a:off x="8358214" y="4000502"/>
              <a:ext cx="500066" cy="2693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900" dirty="0" smtClean="0"/>
                <a:t>修改</a:t>
              </a:r>
              <a:endParaRPr lang="zh-TW" altLang="en-US" sz="900" dirty="0"/>
            </a:p>
          </p:txBody>
        </p:sp>
      </p:grpSp>
      <p:grpSp>
        <p:nvGrpSpPr>
          <p:cNvPr id="114" name="群組 113"/>
          <p:cNvGrpSpPr/>
          <p:nvPr/>
        </p:nvGrpSpPr>
        <p:grpSpPr>
          <a:xfrm>
            <a:off x="7929586" y="5143512"/>
            <a:ext cx="428628" cy="244932"/>
            <a:chOff x="8358214" y="4000502"/>
            <a:chExt cx="500066" cy="285754"/>
          </a:xfrm>
        </p:grpSpPr>
        <p:sp>
          <p:nvSpPr>
            <p:cNvPr id="115" name="圓角矩形 114"/>
            <p:cNvSpPr/>
            <p:nvPr/>
          </p:nvSpPr>
          <p:spPr>
            <a:xfrm>
              <a:off x="8429653" y="4000504"/>
              <a:ext cx="357189" cy="28575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16" name="文字方塊 115"/>
            <p:cNvSpPr txBox="1"/>
            <p:nvPr/>
          </p:nvSpPr>
          <p:spPr>
            <a:xfrm>
              <a:off x="8358214" y="4000502"/>
              <a:ext cx="500066" cy="2693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900" dirty="0" smtClean="0"/>
                <a:t>修改</a:t>
              </a:r>
              <a:endParaRPr lang="zh-TW" altLang="en-US" sz="900" dirty="0"/>
            </a:p>
          </p:txBody>
        </p:sp>
      </p:grpSp>
      <p:grpSp>
        <p:nvGrpSpPr>
          <p:cNvPr id="117" name="群組 116"/>
          <p:cNvGrpSpPr/>
          <p:nvPr/>
        </p:nvGrpSpPr>
        <p:grpSpPr>
          <a:xfrm>
            <a:off x="7929586" y="5500702"/>
            <a:ext cx="428628" cy="244932"/>
            <a:chOff x="8358214" y="4000502"/>
            <a:chExt cx="500066" cy="285754"/>
          </a:xfrm>
        </p:grpSpPr>
        <p:sp>
          <p:nvSpPr>
            <p:cNvPr id="118" name="圓角矩形 117"/>
            <p:cNvSpPr/>
            <p:nvPr/>
          </p:nvSpPr>
          <p:spPr>
            <a:xfrm>
              <a:off x="8429653" y="4000504"/>
              <a:ext cx="357189" cy="28575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19" name="文字方塊 118"/>
            <p:cNvSpPr txBox="1"/>
            <p:nvPr/>
          </p:nvSpPr>
          <p:spPr>
            <a:xfrm>
              <a:off x="8358214" y="4000502"/>
              <a:ext cx="500066" cy="2693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900" dirty="0" smtClean="0"/>
                <a:t>修改</a:t>
              </a:r>
              <a:endParaRPr lang="zh-TW" altLang="en-US" sz="900" dirty="0"/>
            </a:p>
          </p:txBody>
        </p:sp>
      </p:grpSp>
      <p:grpSp>
        <p:nvGrpSpPr>
          <p:cNvPr id="81" name="群組 16"/>
          <p:cNvGrpSpPr/>
          <p:nvPr/>
        </p:nvGrpSpPr>
        <p:grpSpPr>
          <a:xfrm>
            <a:off x="428596" y="3429000"/>
            <a:ext cx="1643074" cy="571504"/>
            <a:chOff x="428596" y="3357562"/>
            <a:chExt cx="1643074" cy="571504"/>
          </a:xfrm>
        </p:grpSpPr>
        <p:sp>
          <p:nvSpPr>
            <p:cNvPr id="82" name="圓角矩形 81"/>
            <p:cNvSpPr/>
            <p:nvPr/>
          </p:nvSpPr>
          <p:spPr>
            <a:xfrm>
              <a:off x="428596" y="3357562"/>
              <a:ext cx="1643074" cy="57150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3" name="文字方塊 82"/>
            <p:cNvSpPr txBox="1"/>
            <p:nvPr/>
          </p:nvSpPr>
          <p:spPr>
            <a:xfrm>
              <a:off x="714348" y="3429000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mtClean="0"/>
                <a:t>櫃子狀況</a:t>
              </a:r>
              <a:endParaRPr lang="en-US" altLang="zh-TW" dirty="0" smtClean="0"/>
            </a:p>
          </p:txBody>
        </p:sp>
      </p:grpSp>
      <p:grpSp>
        <p:nvGrpSpPr>
          <p:cNvPr id="84" name="群組 16"/>
          <p:cNvGrpSpPr/>
          <p:nvPr/>
        </p:nvGrpSpPr>
        <p:grpSpPr>
          <a:xfrm>
            <a:off x="428596" y="5000636"/>
            <a:ext cx="1643074" cy="571504"/>
            <a:chOff x="428596" y="3357562"/>
            <a:chExt cx="1643074" cy="571504"/>
          </a:xfrm>
        </p:grpSpPr>
        <p:sp>
          <p:nvSpPr>
            <p:cNvPr id="85" name="圓角矩形 84"/>
            <p:cNvSpPr/>
            <p:nvPr/>
          </p:nvSpPr>
          <p:spPr>
            <a:xfrm>
              <a:off x="428596" y="3357562"/>
              <a:ext cx="1643074" cy="57150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6" name="文字方塊 85"/>
            <p:cNvSpPr txBox="1"/>
            <p:nvPr/>
          </p:nvSpPr>
          <p:spPr>
            <a:xfrm>
              <a:off x="714348" y="3429000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 smtClean="0"/>
                <a:t>新增</a:t>
              </a:r>
              <a:r>
                <a:rPr lang="zh-TW" altLang="en-US" dirty="0" smtClean="0"/>
                <a:t>人員</a:t>
              </a:r>
              <a:endParaRPr lang="en-US" altLang="zh-TW" dirty="0" smtClean="0"/>
            </a:p>
          </p:txBody>
        </p:sp>
      </p:grpSp>
      <p:grpSp>
        <p:nvGrpSpPr>
          <p:cNvPr id="87" name="群組 16"/>
          <p:cNvGrpSpPr/>
          <p:nvPr/>
        </p:nvGrpSpPr>
        <p:grpSpPr>
          <a:xfrm>
            <a:off x="428596" y="4214818"/>
            <a:ext cx="1643074" cy="571504"/>
            <a:chOff x="428596" y="3357562"/>
            <a:chExt cx="1643074" cy="571504"/>
          </a:xfrm>
        </p:grpSpPr>
        <p:sp>
          <p:nvSpPr>
            <p:cNvPr id="88" name="圓角矩形 87"/>
            <p:cNvSpPr/>
            <p:nvPr/>
          </p:nvSpPr>
          <p:spPr>
            <a:xfrm>
              <a:off x="428596" y="3357562"/>
              <a:ext cx="1643074" cy="57150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9" name="文字方塊 88"/>
            <p:cNvSpPr txBox="1"/>
            <p:nvPr/>
          </p:nvSpPr>
          <p:spPr>
            <a:xfrm>
              <a:off x="714348" y="3429000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 smtClean="0"/>
                <a:t>開櫃紀錄</a:t>
              </a:r>
              <a:endParaRPr lang="zh-TW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修改人員資料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357158" y="1500174"/>
            <a:ext cx="8643998" cy="49292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2500298" y="2428868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警員姓名</a:t>
            </a:r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:</a:t>
            </a:r>
            <a:endParaRPr lang="zh-TW" altLang="en-US" sz="24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1285852" y="5715016"/>
            <a:ext cx="1428760" cy="5000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4" name="圓角矩形 13"/>
          <p:cNvSpPr/>
          <p:nvPr/>
        </p:nvSpPr>
        <p:spPr>
          <a:xfrm>
            <a:off x="4000496" y="2500306"/>
            <a:ext cx="1857388" cy="3571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圓角矩形 15"/>
          <p:cNvSpPr/>
          <p:nvPr/>
        </p:nvSpPr>
        <p:spPr>
          <a:xfrm>
            <a:off x="4000496" y="2928934"/>
            <a:ext cx="1857388" cy="3571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2500298" y="3714752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櫃子編號</a:t>
            </a:r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:</a:t>
            </a:r>
            <a:endParaRPr lang="zh-TW" altLang="en-US" sz="24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2500298" y="3286124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警員階級</a:t>
            </a:r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:</a:t>
            </a:r>
            <a:endParaRPr lang="zh-TW" altLang="en-US" sz="24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4000496" y="3357562"/>
            <a:ext cx="1857388" cy="3571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圓角矩形 19"/>
          <p:cNvSpPr/>
          <p:nvPr/>
        </p:nvSpPr>
        <p:spPr>
          <a:xfrm>
            <a:off x="4000496" y="3786190"/>
            <a:ext cx="1857388" cy="3571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2500298" y="4143380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靜脈紋路</a:t>
            </a:r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:</a:t>
            </a:r>
            <a:endParaRPr lang="zh-TW" altLang="en-US" sz="24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22" name="圓角矩形 21"/>
          <p:cNvSpPr/>
          <p:nvPr/>
        </p:nvSpPr>
        <p:spPr>
          <a:xfrm>
            <a:off x="4000496" y="4214818"/>
            <a:ext cx="1857388" cy="3571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文字方塊 31"/>
          <p:cNvSpPr txBox="1"/>
          <p:nvPr/>
        </p:nvSpPr>
        <p:spPr>
          <a:xfrm>
            <a:off x="1571604" y="569186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取消</a:t>
            </a:r>
            <a:endParaRPr lang="zh-TW" altLang="en-US" sz="28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3" name="圓角矩形 32"/>
          <p:cNvSpPr/>
          <p:nvPr/>
        </p:nvSpPr>
        <p:spPr>
          <a:xfrm>
            <a:off x="5786446" y="5643578"/>
            <a:ext cx="1428760" cy="5000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6072198" y="5620424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確定</a:t>
            </a:r>
            <a:endParaRPr lang="zh-TW" altLang="en-US" sz="28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00034" y="1643050"/>
            <a:ext cx="1428760" cy="22145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785786" y="3500438"/>
            <a:ext cx="785818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文字方塊 38"/>
          <p:cNvSpPr txBox="1"/>
          <p:nvPr/>
        </p:nvSpPr>
        <p:spPr>
          <a:xfrm>
            <a:off x="884989" y="350043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替換</a:t>
            </a:r>
            <a:endParaRPr lang="zh-TW" altLang="en-US" sz="1400" dirty="0"/>
          </a:p>
        </p:txBody>
      </p:sp>
      <p:sp>
        <p:nvSpPr>
          <p:cNvPr id="40" name="矩形 39"/>
          <p:cNvSpPr/>
          <p:nvPr/>
        </p:nvSpPr>
        <p:spPr>
          <a:xfrm>
            <a:off x="500034" y="3429000"/>
            <a:ext cx="1428760" cy="428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2" name="直線接點 41"/>
          <p:cNvCxnSpPr/>
          <p:nvPr/>
        </p:nvCxnSpPr>
        <p:spPr>
          <a:xfrm rot="16200000" flipH="1">
            <a:off x="321439" y="1821645"/>
            <a:ext cx="1785950" cy="1428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/>
          <p:cNvCxnSpPr/>
          <p:nvPr/>
        </p:nvCxnSpPr>
        <p:spPr>
          <a:xfrm rot="5400000">
            <a:off x="321439" y="1821645"/>
            <a:ext cx="1785950" cy="1428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/>
          <p:cNvSpPr txBox="1"/>
          <p:nvPr/>
        </p:nvSpPr>
        <p:spPr>
          <a:xfrm>
            <a:off x="0" y="0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*注</a:t>
            </a:r>
            <a:r>
              <a:rPr lang="en-US" altLang="zh-TW" sz="2000" dirty="0" smtClean="0">
                <a:latin typeface="標楷體" pitchFamily="65" charset="-120"/>
                <a:ea typeface="標楷體" pitchFamily="65" charset="-120"/>
              </a:rPr>
              <a:t>:</a:t>
            </a: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目前是分局畫面</a:t>
            </a:r>
            <a:endParaRPr lang="zh-TW" altLang="en-US" sz="20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7358082" y="1571612"/>
            <a:ext cx="1500198" cy="27146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7" name="圖片 46" descr="asdasf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20" y="1643050"/>
            <a:ext cx="1357322" cy="2150797"/>
          </a:xfrm>
          <a:prstGeom prst="rect">
            <a:avLst/>
          </a:prstGeom>
        </p:spPr>
      </p:pic>
      <p:sp>
        <p:nvSpPr>
          <p:cNvPr id="48" name="矩形 47"/>
          <p:cNvSpPr/>
          <p:nvPr/>
        </p:nvSpPr>
        <p:spPr>
          <a:xfrm>
            <a:off x="7358082" y="3857628"/>
            <a:ext cx="1500198" cy="428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矩形 48"/>
          <p:cNvSpPr/>
          <p:nvPr/>
        </p:nvSpPr>
        <p:spPr>
          <a:xfrm>
            <a:off x="7715272" y="3929066"/>
            <a:ext cx="785818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文字方塊 49"/>
          <p:cNvSpPr txBox="1"/>
          <p:nvPr/>
        </p:nvSpPr>
        <p:spPr>
          <a:xfrm>
            <a:off x="7858148" y="392906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替換</a:t>
            </a:r>
            <a:endParaRPr lang="zh-TW" altLang="en-US" sz="1400" dirty="0"/>
          </a:p>
        </p:txBody>
      </p:sp>
      <p:grpSp>
        <p:nvGrpSpPr>
          <p:cNvPr id="37" name="群組 36"/>
          <p:cNvGrpSpPr/>
          <p:nvPr/>
        </p:nvGrpSpPr>
        <p:grpSpPr>
          <a:xfrm>
            <a:off x="7286644" y="4643446"/>
            <a:ext cx="1620957" cy="523220"/>
            <a:chOff x="7215206" y="4929198"/>
            <a:chExt cx="1620957" cy="523220"/>
          </a:xfrm>
        </p:grpSpPr>
        <p:sp>
          <p:nvSpPr>
            <p:cNvPr id="41" name="圓角矩形 40"/>
            <p:cNvSpPr/>
            <p:nvPr/>
          </p:nvSpPr>
          <p:spPr>
            <a:xfrm>
              <a:off x="7286644" y="4952352"/>
              <a:ext cx="1428760" cy="50006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3" name="文字方塊 42"/>
            <p:cNvSpPr txBox="1"/>
            <p:nvPr/>
          </p:nvSpPr>
          <p:spPr>
            <a:xfrm>
              <a:off x="7215206" y="492919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800" dirty="0" smtClean="0">
                  <a:latin typeface="標楷體" pitchFamily="65" charset="-120"/>
                  <a:ea typeface="標楷體" pitchFamily="65" charset="-120"/>
                </a:rPr>
                <a:t>全部清除</a:t>
              </a:r>
              <a:endParaRPr lang="zh-TW" altLang="en-US" sz="2800" dirty="0">
                <a:latin typeface="標楷體" pitchFamily="65" charset="-120"/>
                <a:ea typeface="標楷體" pitchFamily="65" charset="-120"/>
              </a:endParaRPr>
            </a:p>
          </p:txBody>
        </p:sp>
      </p:grpSp>
      <p:sp>
        <p:nvSpPr>
          <p:cNvPr id="52" name="文字方塊 51"/>
          <p:cNvSpPr txBox="1"/>
          <p:nvPr/>
        </p:nvSpPr>
        <p:spPr>
          <a:xfrm>
            <a:off x="4000496" y="2500306"/>
            <a:ext cx="1257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Hank Wang</a:t>
            </a:r>
            <a:endParaRPr lang="zh-TW" altLang="en-US" dirty="0"/>
          </a:p>
        </p:txBody>
      </p:sp>
      <p:sp>
        <p:nvSpPr>
          <p:cNvPr id="53" name="文字方塊 52"/>
          <p:cNvSpPr txBox="1"/>
          <p:nvPr/>
        </p:nvSpPr>
        <p:spPr>
          <a:xfrm>
            <a:off x="4000496" y="2928934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749527</a:t>
            </a:r>
            <a:endParaRPr lang="zh-TW" altLang="en-US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4000496" y="335756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三等兵</a:t>
            </a:r>
            <a:endParaRPr lang="zh-TW" altLang="en-US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2500298" y="2857496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警員編碼</a:t>
            </a:r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:</a:t>
            </a:r>
            <a:endParaRPr lang="zh-TW" altLang="en-US" sz="2400" dirty="0"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7358082" y="1571612"/>
            <a:ext cx="1500198" cy="27146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矩形 36"/>
          <p:cNvSpPr/>
          <p:nvPr/>
        </p:nvSpPr>
        <p:spPr>
          <a:xfrm>
            <a:off x="500034" y="1643050"/>
            <a:ext cx="1428760" cy="22145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修改人員資料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357158" y="1500174"/>
            <a:ext cx="8643998" cy="49292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2500298" y="2428868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警員姓名</a:t>
            </a:r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:</a:t>
            </a:r>
            <a:endParaRPr lang="zh-TW" altLang="en-US" sz="24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1285852" y="5715016"/>
            <a:ext cx="1428760" cy="5000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4" name="圓角矩形 13"/>
          <p:cNvSpPr/>
          <p:nvPr/>
        </p:nvSpPr>
        <p:spPr>
          <a:xfrm>
            <a:off x="4000496" y="2500306"/>
            <a:ext cx="1857388" cy="3571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圓角矩形 15"/>
          <p:cNvSpPr/>
          <p:nvPr/>
        </p:nvSpPr>
        <p:spPr>
          <a:xfrm>
            <a:off x="4000496" y="2928934"/>
            <a:ext cx="1857388" cy="3571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2500298" y="3714752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櫃子編號</a:t>
            </a:r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:</a:t>
            </a:r>
            <a:endParaRPr lang="zh-TW" altLang="en-US" sz="24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2500298" y="3286124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警員階級</a:t>
            </a:r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:</a:t>
            </a:r>
            <a:endParaRPr lang="zh-TW" altLang="en-US" sz="24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4000496" y="3357562"/>
            <a:ext cx="1857388" cy="3571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圓角矩形 19"/>
          <p:cNvSpPr/>
          <p:nvPr/>
        </p:nvSpPr>
        <p:spPr>
          <a:xfrm>
            <a:off x="4000496" y="3786190"/>
            <a:ext cx="1857388" cy="3571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2500298" y="4143380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靜脈紋路</a:t>
            </a:r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:</a:t>
            </a:r>
            <a:endParaRPr lang="zh-TW" altLang="en-US" sz="24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22" name="圓角矩形 21"/>
          <p:cNvSpPr/>
          <p:nvPr/>
        </p:nvSpPr>
        <p:spPr>
          <a:xfrm>
            <a:off x="4000496" y="4214818"/>
            <a:ext cx="1857388" cy="3571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文字方塊 31"/>
          <p:cNvSpPr txBox="1"/>
          <p:nvPr/>
        </p:nvSpPr>
        <p:spPr>
          <a:xfrm>
            <a:off x="1571604" y="569186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取消</a:t>
            </a:r>
            <a:endParaRPr lang="zh-TW" altLang="en-US" sz="28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3" name="圓角矩形 32"/>
          <p:cNvSpPr/>
          <p:nvPr/>
        </p:nvSpPr>
        <p:spPr>
          <a:xfrm>
            <a:off x="5786446" y="5643578"/>
            <a:ext cx="1428760" cy="5000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6072198" y="5620424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確定</a:t>
            </a:r>
            <a:endParaRPr lang="zh-TW" altLang="en-US" sz="2800" dirty="0">
              <a:latin typeface="標楷體" pitchFamily="65" charset="-120"/>
              <a:ea typeface="標楷體" pitchFamily="65" charset="-120"/>
            </a:endParaRPr>
          </a:p>
        </p:txBody>
      </p:sp>
      <p:grpSp>
        <p:nvGrpSpPr>
          <p:cNvPr id="48" name="群組 47"/>
          <p:cNvGrpSpPr/>
          <p:nvPr/>
        </p:nvGrpSpPr>
        <p:grpSpPr>
          <a:xfrm>
            <a:off x="7286644" y="4643446"/>
            <a:ext cx="1620957" cy="523220"/>
            <a:chOff x="7215206" y="4929198"/>
            <a:chExt cx="1620957" cy="523220"/>
          </a:xfrm>
        </p:grpSpPr>
        <p:sp>
          <p:nvSpPr>
            <p:cNvPr id="35" name="圓角矩形 34"/>
            <p:cNvSpPr/>
            <p:nvPr/>
          </p:nvSpPr>
          <p:spPr>
            <a:xfrm>
              <a:off x="7286644" y="4952352"/>
              <a:ext cx="1428760" cy="50006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6" name="文字方塊 35"/>
            <p:cNvSpPr txBox="1"/>
            <p:nvPr/>
          </p:nvSpPr>
          <p:spPr>
            <a:xfrm>
              <a:off x="7215206" y="492919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800" dirty="0" smtClean="0">
                  <a:latin typeface="標楷體" pitchFamily="65" charset="-120"/>
                  <a:ea typeface="標楷體" pitchFamily="65" charset="-120"/>
                </a:rPr>
                <a:t>全部清除</a:t>
              </a:r>
              <a:endParaRPr lang="zh-TW" altLang="en-US" sz="2800" dirty="0">
                <a:latin typeface="標楷體" pitchFamily="65" charset="-120"/>
                <a:ea typeface="標楷體" pitchFamily="65" charset="-120"/>
              </a:endParaRPr>
            </a:p>
          </p:txBody>
        </p:sp>
      </p:grpSp>
      <p:pic>
        <p:nvPicPr>
          <p:cNvPr id="25" name="圖片 24" descr="qweq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34" y="1643050"/>
            <a:ext cx="1428760" cy="1774339"/>
          </a:xfrm>
          <a:prstGeom prst="rect">
            <a:avLst/>
          </a:prstGeom>
        </p:spPr>
      </p:pic>
      <p:sp>
        <p:nvSpPr>
          <p:cNvPr id="27" name="文字方塊 26"/>
          <p:cNvSpPr txBox="1"/>
          <p:nvPr/>
        </p:nvSpPr>
        <p:spPr>
          <a:xfrm>
            <a:off x="4000496" y="2500306"/>
            <a:ext cx="1257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Hank Wang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4000496" y="2928934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749527</a:t>
            </a:r>
            <a:endParaRPr lang="zh-TW" altLang="en-US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4000496" y="335756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三等兵</a:t>
            </a:r>
            <a:endParaRPr lang="zh-TW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785786" y="3500438"/>
            <a:ext cx="785818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文字方塊 38"/>
          <p:cNvSpPr txBox="1"/>
          <p:nvPr/>
        </p:nvSpPr>
        <p:spPr>
          <a:xfrm>
            <a:off x="884989" y="350043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替換</a:t>
            </a:r>
            <a:endParaRPr lang="zh-TW" altLang="en-US" sz="1400" dirty="0"/>
          </a:p>
        </p:txBody>
      </p:sp>
      <p:sp>
        <p:nvSpPr>
          <p:cNvPr id="40" name="矩形 39"/>
          <p:cNvSpPr/>
          <p:nvPr/>
        </p:nvSpPr>
        <p:spPr>
          <a:xfrm>
            <a:off x="500034" y="3429000"/>
            <a:ext cx="1428760" cy="428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2" name="圖片 41" descr="asdasf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520" y="1643050"/>
            <a:ext cx="1357322" cy="2150797"/>
          </a:xfrm>
          <a:prstGeom prst="rect">
            <a:avLst/>
          </a:prstGeom>
        </p:spPr>
      </p:pic>
      <p:sp>
        <p:nvSpPr>
          <p:cNvPr id="44" name="矩形 43"/>
          <p:cNvSpPr/>
          <p:nvPr/>
        </p:nvSpPr>
        <p:spPr>
          <a:xfrm>
            <a:off x="7358082" y="3857628"/>
            <a:ext cx="1500198" cy="428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矩形 44"/>
          <p:cNvSpPr/>
          <p:nvPr/>
        </p:nvSpPr>
        <p:spPr>
          <a:xfrm>
            <a:off x="7715272" y="3929066"/>
            <a:ext cx="785818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文字方塊 45"/>
          <p:cNvSpPr txBox="1"/>
          <p:nvPr/>
        </p:nvSpPr>
        <p:spPr>
          <a:xfrm>
            <a:off x="7858148" y="392906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替換</a:t>
            </a:r>
            <a:endParaRPr lang="zh-TW" altLang="en-US" sz="1400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0" y="0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*注</a:t>
            </a:r>
            <a:r>
              <a:rPr lang="en-US" altLang="zh-TW" sz="2000" dirty="0" smtClean="0">
                <a:latin typeface="標楷體" pitchFamily="65" charset="-120"/>
                <a:ea typeface="標楷體" pitchFamily="65" charset="-120"/>
              </a:rPr>
              <a:t>:</a:t>
            </a: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目前是分局畫面</a:t>
            </a:r>
            <a:endParaRPr lang="zh-TW" altLang="en-US" sz="20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4000496" y="3786190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2F5D31</a:t>
            </a:r>
          </a:p>
        </p:txBody>
      </p:sp>
      <p:sp>
        <p:nvSpPr>
          <p:cNvPr id="50" name="文字方塊 49"/>
          <p:cNvSpPr txBox="1"/>
          <p:nvPr/>
        </p:nvSpPr>
        <p:spPr>
          <a:xfrm>
            <a:off x="4000496" y="4214818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3466341</a:t>
            </a:r>
            <a:endParaRPr lang="zh-TW" altLang="en-US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2500298" y="2857496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警員編碼</a:t>
            </a:r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:</a:t>
            </a:r>
            <a:endParaRPr lang="zh-TW" altLang="en-US" sz="2400" dirty="0"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57158" y="1500174"/>
            <a:ext cx="8643998" cy="49292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357158" y="2357430"/>
            <a:ext cx="1785950" cy="40719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357158" y="1500174"/>
            <a:ext cx="8643998" cy="857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7072330" y="1928802"/>
            <a:ext cx="1143008" cy="428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2428860" y="357166"/>
            <a:ext cx="48718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dirty="0" smtClean="0"/>
              <a:t>會員管理</a:t>
            </a:r>
            <a:r>
              <a:rPr lang="en-US" altLang="zh-TW" sz="4400" dirty="0" smtClean="0"/>
              <a:t>-</a:t>
            </a:r>
            <a:r>
              <a:rPr lang="zh-TW" altLang="en-US" sz="4400" dirty="0" smtClean="0"/>
              <a:t>查詢功能</a:t>
            </a:r>
            <a:endParaRPr lang="zh-TW" altLang="en-US" sz="4400" dirty="0"/>
          </a:p>
        </p:txBody>
      </p:sp>
      <p:sp>
        <p:nvSpPr>
          <p:cNvPr id="13" name="圓角矩形 12"/>
          <p:cNvSpPr/>
          <p:nvPr/>
        </p:nvSpPr>
        <p:spPr>
          <a:xfrm>
            <a:off x="2357422" y="2500306"/>
            <a:ext cx="6286544" cy="10001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2571729" y="3643314"/>
          <a:ext cx="5357857" cy="21550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678"/>
                <a:gridCol w="803477"/>
                <a:gridCol w="988894"/>
                <a:gridCol w="803477"/>
                <a:gridCol w="988894"/>
                <a:gridCol w="1031437"/>
              </a:tblGrid>
              <a:tr h="369096">
                <a:tc>
                  <a:txBody>
                    <a:bodyPr/>
                    <a:lstStyle/>
                    <a:p>
                      <a:r>
                        <a:rPr lang="zh-TW" altLang="en-US" sz="1400" dirty="0" smtClean="0"/>
                        <a:t>編號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姓名</a:t>
                      </a:r>
                      <a:endParaRPr lang="zh-TW" alt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編碼</a:t>
                      </a:r>
                      <a:endParaRPr lang="zh-TW" alt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階級</a:t>
                      </a:r>
                      <a:endParaRPr lang="zh-TW" alt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櫃子編號</a:t>
                      </a:r>
                      <a:endParaRPr lang="zh-TW" alt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靜脈紋路</a:t>
                      </a:r>
                      <a:endParaRPr lang="zh-TW" alt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69096">
                <a:tc>
                  <a:txBody>
                    <a:bodyPr/>
                    <a:lstStyle/>
                    <a:p>
                      <a:r>
                        <a:rPr lang="en-US" altLang="zh-TW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N0.1</a:t>
                      </a:r>
                      <a:endParaRPr lang="zh-TW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TW" alt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豪哥</a:t>
                      </a:r>
                      <a:endParaRPr lang="zh-TW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749527</a:t>
                      </a:r>
                      <a:endParaRPr lang="zh-TW" altLang="en-US" sz="14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TW" alt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三等兵</a:t>
                      </a:r>
                      <a:endParaRPr lang="zh-TW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2F5D31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3466341</a:t>
                      </a:r>
                      <a:endParaRPr lang="zh-TW" altLang="en-US" sz="14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6909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No.2</a:t>
                      </a:r>
                      <a:endParaRPr lang="zh-TW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TW" alt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國哥</a:t>
                      </a:r>
                      <a:endParaRPr lang="zh-TW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1342345</a:t>
                      </a:r>
                      <a:endParaRPr lang="zh-TW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TW" alt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士官長</a:t>
                      </a:r>
                      <a:endParaRPr lang="zh-TW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1F5A10</a:t>
                      </a:r>
                      <a:endParaRPr lang="zh-TW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3456347</a:t>
                      </a:r>
                      <a:endParaRPr lang="zh-TW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6909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4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0956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6909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4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4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圓角矩形 14"/>
          <p:cNvSpPr/>
          <p:nvPr/>
        </p:nvSpPr>
        <p:spPr>
          <a:xfrm>
            <a:off x="3000364" y="2643182"/>
            <a:ext cx="1428760" cy="3571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2357422" y="264318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查詢</a:t>
            </a:r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7072330" y="192880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人員登出</a:t>
            </a:r>
            <a:endParaRPr lang="zh-TW" altLang="en-US" dirty="0"/>
          </a:p>
        </p:txBody>
      </p:sp>
      <p:grpSp>
        <p:nvGrpSpPr>
          <p:cNvPr id="2" name="群組 53"/>
          <p:cNvGrpSpPr/>
          <p:nvPr/>
        </p:nvGrpSpPr>
        <p:grpSpPr>
          <a:xfrm>
            <a:off x="8429652" y="1571612"/>
            <a:ext cx="428628" cy="428628"/>
            <a:chOff x="3357554" y="1857364"/>
            <a:chExt cx="428628" cy="428628"/>
          </a:xfrm>
        </p:grpSpPr>
        <p:sp>
          <p:nvSpPr>
            <p:cNvPr id="27" name="橢圓 26"/>
            <p:cNvSpPr/>
            <p:nvPr/>
          </p:nvSpPr>
          <p:spPr>
            <a:xfrm>
              <a:off x="3357554" y="1857364"/>
              <a:ext cx="428628" cy="4286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26" name="圖片 25" descr="1323051487-1715957599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8993" y="1928801"/>
              <a:ext cx="273357" cy="273357"/>
            </a:xfrm>
            <a:prstGeom prst="rect">
              <a:avLst/>
            </a:prstGeom>
          </p:spPr>
        </p:pic>
      </p:grpSp>
      <p:sp>
        <p:nvSpPr>
          <p:cNvPr id="31" name="文字方塊 30"/>
          <p:cNvSpPr txBox="1"/>
          <p:nvPr/>
        </p:nvSpPr>
        <p:spPr>
          <a:xfrm>
            <a:off x="2357422" y="592933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目前第</a:t>
            </a:r>
            <a:r>
              <a:rPr lang="en-US" altLang="zh-TW" dirty="0" smtClean="0"/>
              <a:t>__</a:t>
            </a:r>
            <a:r>
              <a:rPr lang="zh-TW" altLang="en-US" dirty="0" smtClean="0"/>
              <a:t>頁</a:t>
            </a:r>
            <a:endParaRPr lang="zh-TW" altLang="en-US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3714744" y="592933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共</a:t>
            </a:r>
            <a:r>
              <a:rPr lang="en-US" altLang="zh-TW" dirty="0" smtClean="0"/>
              <a:t>__</a:t>
            </a:r>
            <a:r>
              <a:rPr lang="zh-TW" altLang="en-US" dirty="0" smtClean="0"/>
              <a:t>頁</a:t>
            </a:r>
            <a:endParaRPr lang="zh-TW" altLang="en-US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4643438" y="592933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轉跳</a:t>
            </a:r>
            <a:r>
              <a:rPr lang="en-US" altLang="zh-TW" dirty="0" smtClean="0"/>
              <a:t>__</a:t>
            </a:r>
            <a:r>
              <a:rPr lang="zh-TW" altLang="en-US" dirty="0" smtClean="0"/>
              <a:t>頁</a:t>
            </a:r>
            <a:endParaRPr lang="zh-TW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8001024" y="5929330"/>
            <a:ext cx="642942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文字方塊 37"/>
          <p:cNvSpPr txBox="1"/>
          <p:nvPr/>
        </p:nvSpPr>
        <p:spPr>
          <a:xfrm>
            <a:off x="8001024" y="592933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首頁</a:t>
            </a:r>
            <a:endParaRPr lang="zh-TW" altLang="en-US" dirty="0"/>
          </a:p>
        </p:txBody>
      </p:sp>
      <p:grpSp>
        <p:nvGrpSpPr>
          <p:cNvPr id="3" name="群組 42"/>
          <p:cNvGrpSpPr/>
          <p:nvPr/>
        </p:nvGrpSpPr>
        <p:grpSpPr>
          <a:xfrm>
            <a:off x="5857884" y="5929330"/>
            <a:ext cx="928694" cy="369332"/>
            <a:chOff x="6072198" y="5929330"/>
            <a:chExt cx="928694" cy="369332"/>
          </a:xfrm>
        </p:grpSpPr>
        <p:sp>
          <p:nvSpPr>
            <p:cNvPr id="41" name="矩形 40"/>
            <p:cNvSpPr/>
            <p:nvPr/>
          </p:nvSpPr>
          <p:spPr>
            <a:xfrm>
              <a:off x="6072198" y="5929330"/>
              <a:ext cx="857256" cy="35719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文字方塊 41"/>
            <p:cNvSpPr txBox="1"/>
            <p:nvPr/>
          </p:nvSpPr>
          <p:spPr>
            <a:xfrm>
              <a:off x="6072198" y="5929330"/>
              <a:ext cx="9286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 smtClean="0"/>
                <a:t>下一頁</a:t>
              </a:r>
              <a:endParaRPr lang="zh-TW" altLang="en-US" dirty="0"/>
            </a:p>
          </p:txBody>
        </p:sp>
      </p:grpSp>
      <p:grpSp>
        <p:nvGrpSpPr>
          <p:cNvPr id="5" name="群組 43"/>
          <p:cNvGrpSpPr/>
          <p:nvPr/>
        </p:nvGrpSpPr>
        <p:grpSpPr>
          <a:xfrm>
            <a:off x="6858016" y="5929330"/>
            <a:ext cx="928694" cy="369332"/>
            <a:chOff x="6072198" y="5929330"/>
            <a:chExt cx="928694" cy="369332"/>
          </a:xfrm>
        </p:grpSpPr>
        <p:sp>
          <p:nvSpPr>
            <p:cNvPr id="45" name="矩形 44"/>
            <p:cNvSpPr/>
            <p:nvPr/>
          </p:nvSpPr>
          <p:spPr>
            <a:xfrm>
              <a:off x="6072198" y="5929330"/>
              <a:ext cx="857256" cy="35719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文字方塊 45"/>
            <p:cNvSpPr txBox="1"/>
            <p:nvPr/>
          </p:nvSpPr>
          <p:spPr>
            <a:xfrm>
              <a:off x="6072198" y="5929330"/>
              <a:ext cx="9286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 smtClean="0"/>
                <a:t>上一頁</a:t>
              </a:r>
              <a:endParaRPr lang="zh-TW" altLang="en-US" dirty="0"/>
            </a:p>
          </p:txBody>
        </p:sp>
      </p:grpSp>
      <p:sp>
        <p:nvSpPr>
          <p:cNvPr id="53" name="文字方塊 52"/>
          <p:cNvSpPr txBox="1"/>
          <p:nvPr/>
        </p:nvSpPr>
        <p:spPr>
          <a:xfrm>
            <a:off x="357158" y="2071678"/>
            <a:ext cx="1669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登入使用者</a:t>
            </a:r>
            <a:r>
              <a:rPr lang="en-US" altLang="zh-TW" sz="1400" dirty="0" smtClean="0"/>
              <a:t>:______</a:t>
            </a:r>
            <a:endParaRPr lang="zh-TW" altLang="en-US" sz="1400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0" y="0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*注</a:t>
            </a:r>
            <a:r>
              <a:rPr lang="en-US" altLang="zh-TW" sz="2000" dirty="0" smtClean="0">
                <a:latin typeface="標楷體" pitchFamily="65" charset="-120"/>
                <a:ea typeface="標楷體" pitchFamily="65" charset="-120"/>
              </a:rPr>
              <a:t>:</a:t>
            </a: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目前是分局畫面</a:t>
            </a:r>
            <a:endParaRPr lang="zh-TW" altLang="en-US" sz="20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58" name="圓角矩形 57"/>
          <p:cNvSpPr/>
          <p:nvPr/>
        </p:nvSpPr>
        <p:spPr>
          <a:xfrm>
            <a:off x="4500562" y="2643182"/>
            <a:ext cx="642942" cy="3571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文字方塊 58"/>
          <p:cNvSpPr txBox="1"/>
          <p:nvPr/>
        </p:nvSpPr>
        <p:spPr>
          <a:xfrm>
            <a:off x="4500562" y="264318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確定</a:t>
            </a:r>
            <a:endParaRPr lang="zh-TW" altLang="en-US" dirty="0"/>
          </a:p>
        </p:txBody>
      </p:sp>
      <p:pic>
        <p:nvPicPr>
          <p:cNvPr id="66" name="圖片 65" descr="05c1348a7d53f02a1cc861f01d21878e-600x40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0034" y="1571612"/>
            <a:ext cx="750099" cy="500066"/>
          </a:xfrm>
          <a:prstGeom prst="rect">
            <a:avLst/>
          </a:prstGeom>
        </p:spPr>
      </p:pic>
      <p:sp>
        <p:nvSpPr>
          <p:cNvPr id="67" name="矩形 66"/>
          <p:cNvSpPr/>
          <p:nvPr/>
        </p:nvSpPr>
        <p:spPr>
          <a:xfrm>
            <a:off x="6715140" y="1500174"/>
            <a:ext cx="285752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橢圓 69"/>
          <p:cNvSpPr/>
          <p:nvPr/>
        </p:nvSpPr>
        <p:spPr>
          <a:xfrm>
            <a:off x="6929454" y="1357298"/>
            <a:ext cx="214314" cy="21431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72" name="圖片 71" descr="sdfsd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6786578" y="1571612"/>
            <a:ext cx="142692" cy="152774"/>
          </a:xfrm>
          <a:prstGeom prst="rect">
            <a:avLst/>
          </a:prstGeom>
        </p:spPr>
      </p:pic>
      <p:grpSp>
        <p:nvGrpSpPr>
          <p:cNvPr id="7" name="群組 79"/>
          <p:cNvGrpSpPr/>
          <p:nvPr/>
        </p:nvGrpSpPr>
        <p:grpSpPr>
          <a:xfrm>
            <a:off x="8286776" y="4071942"/>
            <a:ext cx="428628" cy="244932"/>
            <a:chOff x="8358214" y="4000502"/>
            <a:chExt cx="500066" cy="285754"/>
          </a:xfrm>
        </p:grpSpPr>
        <p:sp>
          <p:nvSpPr>
            <p:cNvPr id="78" name="圓角矩形 77"/>
            <p:cNvSpPr/>
            <p:nvPr/>
          </p:nvSpPr>
          <p:spPr>
            <a:xfrm>
              <a:off x="8429653" y="4000504"/>
              <a:ext cx="357189" cy="28575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79" name="文字方塊 78"/>
            <p:cNvSpPr txBox="1"/>
            <p:nvPr/>
          </p:nvSpPr>
          <p:spPr>
            <a:xfrm>
              <a:off x="8358214" y="4000502"/>
              <a:ext cx="500066" cy="2693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900" dirty="0" smtClean="0"/>
                <a:t>刪除</a:t>
              </a:r>
              <a:endParaRPr lang="zh-TW" altLang="en-US" sz="900" dirty="0"/>
            </a:p>
          </p:txBody>
        </p:sp>
      </p:grpSp>
      <p:grpSp>
        <p:nvGrpSpPr>
          <p:cNvPr id="8" name="群組 89"/>
          <p:cNvGrpSpPr/>
          <p:nvPr/>
        </p:nvGrpSpPr>
        <p:grpSpPr>
          <a:xfrm>
            <a:off x="8286776" y="4429132"/>
            <a:ext cx="428628" cy="244932"/>
            <a:chOff x="8358214" y="4000502"/>
            <a:chExt cx="500066" cy="285754"/>
          </a:xfrm>
        </p:grpSpPr>
        <p:sp>
          <p:nvSpPr>
            <p:cNvPr id="91" name="圓角矩形 90"/>
            <p:cNvSpPr/>
            <p:nvPr/>
          </p:nvSpPr>
          <p:spPr>
            <a:xfrm>
              <a:off x="8429653" y="4000504"/>
              <a:ext cx="357189" cy="28575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2" name="文字方塊 91"/>
            <p:cNvSpPr txBox="1"/>
            <p:nvPr/>
          </p:nvSpPr>
          <p:spPr>
            <a:xfrm>
              <a:off x="8358214" y="4000502"/>
              <a:ext cx="500066" cy="2693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900" dirty="0" smtClean="0"/>
                <a:t>刪除</a:t>
              </a:r>
              <a:endParaRPr lang="zh-TW" altLang="en-US" sz="900" dirty="0"/>
            </a:p>
          </p:txBody>
        </p:sp>
      </p:grpSp>
      <p:grpSp>
        <p:nvGrpSpPr>
          <p:cNvPr id="21" name="群組 92"/>
          <p:cNvGrpSpPr/>
          <p:nvPr/>
        </p:nvGrpSpPr>
        <p:grpSpPr>
          <a:xfrm>
            <a:off x="8286776" y="4786322"/>
            <a:ext cx="428628" cy="244932"/>
            <a:chOff x="8358214" y="4000502"/>
            <a:chExt cx="500066" cy="285754"/>
          </a:xfrm>
        </p:grpSpPr>
        <p:sp>
          <p:nvSpPr>
            <p:cNvPr id="94" name="圓角矩形 93"/>
            <p:cNvSpPr/>
            <p:nvPr/>
          </p:nvSpPr>
          <p:spPr>
            <a:xfrm>
              <a:off x="8429653" y="4000504"/>
              <a:ext cx="357189" cy="28575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5" name="文字方塊 94"/>
            <p:cNvSpPr txBox="1"/>
            <p:nvPr/>
          </p:nvSpPr>
          <p:spPr>
            <a:xfrm>
              <a:off x="8358214" y="4000502"/>
              <a:ext cx="500066" cy="2693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900" dirty="0" smtClean="0"/>
                <a:t>刪除</a:t>
              </a:r>
              <a:endParaRPr lang="zh-TW" altLang="en-US" sz="900" dirty="0"/>
            </a:p>
          </p:txBody>
        </p:sp>
      </p:grpSp>
      <p:grpSp>
        <p:nvGrpSpPr>
          <p:cNvPr id="23" name="群組 98"/>
          <p:cNvGrpSpPr/>
          <p:nvPr/>
        </p:nvGrpSpPr>
        <p:grpSpPr>
          <a:xfrm>
            <a:off x="8286776" y="5143512"/>
            <a:ext cx="428628" cy="244932"/>
            <a:chOff x="8358214" y="4000502"/>
            <a:chExt cx="500066" cy="285754"/>
          </a:xfrm>
        </p:grpSpPr>
        <p:sp>
          <p:nvSpPr>
            <p:cNvPr id="100" name="圓角矩形 99"/>
            <p:cNvSpPr/>
            <p:nvPr/>
          </p:nvSpPr>
          <p:spPr>
            <a:xfrm>
              <a:off x="8429653" y="4000504"/>
              <a:ext cx="357189" cy="28575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01" name="文字方塊 100"/>
            <p:cNvSpPr txBox="1"/>
            <p:nvPr/>
          </p:nvSpPr>
          <p:spPr>
            <a:xfrm>
              <a:off x="8358214" y="4000502"/>
              <a:ext cx="500066" cy="2693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900" dirty="0" smtClean="0"/>
                <a:t>刪除</a:t>
              </a:r>
              <a:endParaRPr lang="zh-TW" altLang="en-US" sz="900" dirty="0"/>
            </a:p>
          </p:txBody>
        </p:sp>
      </p:grpSp>
      <p:grpSp>
        <p:nvGrpSpPr>
          <p:cNvPr id="24" name="群組 101"/>
          <p:cNvGrpSpPr/>
          <p:nvPr/>
        </p:nvGrpSpPr>
        <p:grpSpPr>
          <a:xfrm>
            <a:off x="8286776" y="5500702"/>
            <a:ext cx="428628" cy="244932"/>
            <a:chOff x="8358214" y="4000502"/>
            <a:chExt cx="500066" cy="285754"/>
          </a:xfrm>
        </p:grpSpPr>
        <p:sp>
          <p:nvSpPr>
            <p:cNvPr id="103" name="圓角矩形 102"/>
            <p:cNvSpPr/>
            <p:nvPr/>
          </p:nvSpPr>
          <p:spPr>
            <a:xfrm>
              <a:off x="8429653" y="4000504"/>
              <a:ext cx="357189" cy="28575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04" name="文字方塊 103"/>
            <p:cNvSpPr txBox="1"/>
            <p:nvPr/>
          </p:nvSpPr>
          <p:spPr>
            <a:xfrm>
              <a:off x="8358214" y="4000502"/>
              <a:ext cx="500066" cy="2693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900" dirty="0" smtClean="0"/>
                <a:t>刪除</a:t>
              </a:r>
              <a:endParaRPr lang="zh-TW" altLang="en-US" sz="900" dirty="0"/>
            </a:p>
          </p:txBody>
        </p:sp>
      </p:grpSp>
      <p:grpSp>
        <p:nvGrpSpPr>
          <p:cNvPr id="25" name="群組 104"/>
          <p:cNvGrpSpPr/>
          <p:nvPr/>
        </p:nvGrpSpPr>
        <p:grpSpPr>
          <a:xfrm>
            <a:off x="7929586" y="4071942"/>
            <a:ext cx="428628" cy="244932"/>
            <a:chOff x="8358214" y="4000502"/>
            <a:chExt cx="500066" cy="285754"/>
          </a:xfrm>
        </p:grpSpPr>
        <p:sp>
          <p:nvSpPr>
            <p:cNvPr id="106" name="圓角矩形 105"/>
            <p:cNvSpPr/>
            <p:nvPr/>
          </p:nvSpPr>
          <p:spPr>
            <a:xfrm>
              <a:off x="8429653" y="4000504"/>
              <a:ext cx="357189" cy="28575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07" name="文字方塊 106"/>
            <p:cNvSpPr txBox="1"/>
            <p:nvPr/>
          </p:nvSpPr>
          <p:spPr>
            <a:xfrm>
              <a:off x="8358214" y="4000502"/>
              <a:ext cx="500066" cy="2693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900" dirty="0" smtClean="0"/>
                <a:t>修改</a:t>
              </a:r>
              <a:endParaRPr lang="zh-TW" altLang="en-US" sz="900" dirty="0"/>
            </a:p>
          </p:txBody>
        </p:sp>
      </p:grpSp>
      <p:grpSp>
        <p:nvGrpSpPr>
          <p:cNvPr id="28" name="群組 107"/>
          <p:cNvGrpSpPr/>
          <p:nvPr/>
        </p:nvGrpSpPr>
        <p:grpSpPr>
          <a:xfrm>
            <a:off x="7929586" y="4429132"/>
            <a:ext cx="428628" cy="244932"/>
            <a:chOff x="8358214" y="4000502"/>
            <a:chExt cx="500066" cy="285754"/>
          </a:xfrm>
        </p:grpSpPr>
        <p:sp>
          <p:nvSpPr>
            <p:cNvPr id="109" name="圓角矩形 108"/>
            <p:cNvSpPr/>
            <p:nvPr/>
          </p:nvSpPr>
          <p:spPr>
            <a:xfrm>
              <a:off x="8429653" y="4000504"/>
              <a:ext cx="357189" cy="28575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10" name="文字方塊 109"/>
            <p:cNvSpPr txBox="1"/>
            <p:nvPr/>
          </p:nvSpPr>
          <p:spPr>
            <a:xfrm>
              <a:off x="8358214" y="4000502"/>
              <a:ext cx="500066" cy="2693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900" dirty="0" smtClean="0"/>
                <a:t>修改</a:t>
              </a:r>
              <a:endParaRPr lang="zh-TW" altLang="en-US" sz="900" dirty="0"/>
            </a:p>
          </p:txBody>
        </p:sp>
      </p:grpSp>
      <p:grpSp>
        <p:nvGrpSpPr>
          <p:cNvPr id="29" name="群組 110"/>
          <p:cNvGrpSpPr/>
          <p:nvPr/>
        </p:nvGrpSpPr>
        <p:grpSpPr>
          <a:xfrm>
            <a:off x="7929586" y="4786322"/>
            <a:ext cx="428628" cy="244932"/>
            <a:chOff x="8358214" y="4000502"/>
            <a:chExt cx="500066" cy="285754"/>
          </a:xfrm>
        </p:grpSpPr>
        <p:sp>
          <p:nvSpPr>
            <p:cNvPr id="112" name="圓角矩形 111"/>
            <p:cNvSpPr/>
            <p:nvPr/>
          </p:nvSpPr>
          <p:spPr>
            <a:xfrm>
              <a:off x="8429653" y="4000504"/>
              <a:ext cx="357189" cy="28575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13" name="文字方塊 112"/>
            <p:cNvSpPr txBox="1"/>
            <p:nvPr/>
          </p:nvSpPr>
          <p:spPr>
            <a:xfrm>
              <a:off x="8358214" y="4000502"/>
              <a:ext cx="500066" cy="2693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900" dirty="0" smtClean="0"/>
                <a:t>修改</a:t>
              </a:r>
              <a:endParaRPr lang="zh-TW" altLang="en-US" sz="900" dirty="0"/>
            </a:p>
          </p:txBody>
        </p:sp>
      </p:grpSp>
      <p:grpSp>
        <p:nvGrpSpPr>
          <p:cNvPr id="30" name="群組 113"/>
          <p:cNvGrpSpPr/>
          <p:nvPr/>
        </p:nvGrpSpPr>
        <p:grpSpPr>
          <a:xfrm>
            <a:off x="7929586" y="5143512"/>
            <a:ext cx="428628" cy="244932"/>
            <a:chOff x="8358214" y="4000502"/>
            <a:chExt cx="500066" cy="285754"/>
          </a:xfrm>
        </p:grpSpPr>
        <p:sp>
          <p:nvSpPr>
            <p:cNvPr id="115" name="圓角矩形 114"/>
            <p:cNvSpPr/>
            <p:nvPr/>
          </p:nvSpPr>
          <p:spPr>
            <a:xfrm>
              <a:off x="8429653" y="4000504"/>
              <a:ext cx="357189" cy="28575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16" name="文字方塊 115"/>
            <p:cNvSpPr txBox="1"/>
            <p:nvPr/>
          </p:nvSpPr>
          <p:spPr>
            <a:xfrm>
              <a:off x="8358214" y="4000502"/>
              <a:ext cx="500066" cy="2693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900" dirty="0" smtClean="0"/>
                <a:t>修改</a:t>
              </a:r>
              <a:endParaRPr lang="zh-TW" altLang="en-US" sz="900" dirty="0"/>
            </a:p>
          </p:txBody>
        </p:sp>
      </p:grpSp>
      <p:grpSp>
        <p:nvGrpSpPr>
          <p:cNvPr id="32" name="群組 116"/>
          <p:cNvGrpSpPr/>
          <p:nvPr/>
        </p:nvGrpSpPr>
        <p:grpSpPr>
          <a:xfrm>
            <a:off x="7929586" y="5500702"/>
            <a:ext cx="428628" cy="244932"/>
            <a:chOff x="8358214" y="4000502"/>
            <a:chExt cx="500066" cy="285754"/>
          </a:xfrm>
        </p:grpSpPr>
        <p:sp>
          <p:nvSpPr>
            <p:cNvPr id="118" name="圓角矩形 117"/>
            <p:cNvSpPr/>
            <p:nvPr/>
          </p:nvSpPr>
          <p:spPr>
            <a:xfrm>
              <a:off x="8429653" y="4000504"/>
              <a:ext cx="357189" cy="28575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19" name="文字方塊 118"/>
            <p:cNvSpPr txBox="1"/>
            <p:nvPr/>
          </p:nvSpPr>
          <p:spPr>
            <a:xfrm>
              <a:off x="8358214" y="4000502"/>
              <a:ext cx="500066" cy="2693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900" dirty="0" smtClean="0"/>
                <a:t>修改</a:t>
              </a:r>
              <a:endParaRPr lang="zh-TW" altLang="en-US" sz="900" dirty="0"/>
            </a:p>
          </p:txBody>
        </p:sp>
      </p:grpSp>
      <p:grpSp>
        <p:nvGrpSpPr>
          <p:cNvPr id="35" name="群組 16"/>
          <p:cNvGrpSpPr/>
          <p:nvPr/>
        </p:nvGrpSpPr>
        <p:grpSpPr>
          <a:xfrm>
            <a:off x="428596" y="3429000"/>
            <a:ext cx="1643074" cy="571504"/>
            <a:chOff x="428596" y="3357562"/>
            <a:chExt cx="1643074" cy="571504"/>
          </a:xfrm>
        </p:grpSpPr>
        <p:sp>
          <p:nvSpPr>
            <p:cNvPr id="82" name="圓角矩形 81"/>
            <p:cNvSpPr/>
            <p:nvPr/>
          </p:nvSpPr>
          <p:spPr>
            <a:xfrm>
              <a:off x="428596" y="3357562"/>
              <a:ext cx="1643074" cy="57150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3" name="文字方塊 82"/>
            <p:cNvSpPr txBox="1"/>
            <p:nvPr/>
          </p:nvSpPr>
          <p:spPr>
            <a:xfrm>
              <a:off x="714348" y="3429000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mtClean="0"/>
                <a:t>櫃子狀況</a:t>
              </a:r>
              <a:endParaRPr lang="en-US" altLang="zh-TW" dirty="0" smtClean="0"/>
            </a:p>
          </p:txBody>
        </p:sp>
      </p:grpSp>
      <p:grpSp>
        <p:nvGrpSpPr>
          <p:cNvPr id="84" name="群組 16"/>
          <p:cNvGrpSpPr/>
          <p:nvPr/>
        </p:nvGrpSpPr>
        <p:grpSpPr>
          <a:xfrm>
            <a:off x="428596" y="4214818"/>
            <a:ext cx="1643074" cy="571504"/>
            <a:chOff x="428596" y="3357562"/>
            <a:chExt cx="1643074" cy="571504"/>
          </a:xfrm>
        </p:grpSpPr>
        <p:sp>
          <p:nvSpPr>
            <p:cNvPr id="85" name="圓角矩形 84"/>
            <p:cNvSpPr/>
            <p:nvPr/>
          </p:nvSpPr>
          <p:spPr>
            <a:xfrm>
              <a:off x="428596" y="3357562"/>
              <a:ext cx="1643074" cy="57150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6" name="文字方塊 85"/>
            <p:cNvSpPr txBox="1"/>
            <p:nvPr/>
          </p:nvSpPr>
          <p:spPr>
            <a:xfrm>
              <a:off x="714348" y="3429000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 smtClean="0"/>
                <a:t>開櫃紀錄</a:t>
              </a:r>
              <a:endParaRPr lang="zh-TW" altLang="en-US" dirty="0"/>
            </a:p>
          </p:txBody>
        </p:sp>
      </p:grpSp>
      <p:grpSp>
        <p:nvGrpSpPr>
          <p:cNvPr id="87" name="群組 16"/>
          <p:cNvGrpSpPr/>
          <p:nvPr/>
        </p:nvGrpSpPr>
        <p:grpSpPr>
          <a:xfrm>
            <a:off x="428596" y="5000636"/>
            <a:ext cx="1643074" cy="571504"/>
            <a:chOff x="428596" y="3357562"/>
            <a:chExt cx="1643074" cy="571504"/>
          </a:xfrm>
        </p:grpSpPr>
        <p:sp>
          <p:nvSpPr>
            <p:cNvPr id="88" name="圓角矩形 87"/>
            <p:cNvSpPr/>
            <p:nvPr/>
          </p:nvSpPr>
          <p:spPr>
            <a:xfrm>
              <a:off x="428596" y="3357562"/>
              <a:ext cx="1643074" cy="57150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9" name="文字方塊 88"/>
            <p:cNvSpPr txBox="1"/>
            <p:nvPr/>
          </p:nvSpPr>
          <p:spPr>
            <a:xfrm>
              <a:off x="714348" y="3429000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 smtClean="0"/>
                <a:t>新增</a:t>
              </a:r>
              <a:r>
                <a:rPr lang="zh-TW" altLang="en-US" dirty="0" smtClean="0"/>
                <a:t>人員</a:t>
              </a:r>
              <a:endParaRPr lang="en-US" altLang="zh-TW" dirty="0" smtClean="0"/>
            </a:p>
          </p:txBody>
        </p:sp>
      </p:grpSp>
      <p:grpSp>
        <p:nvGrpSpPr>
          <p:cNvPr id="90" name="群組 16"/>
          <p:cNvGrpSpPr/>
          <p:nvPr/>
        </p:nvGrpSpPr>
        <p:grpSpPr>
          <a:xfrm>
            <a:off x="428596" y="2643182"/>
            <a:ext cx="1643074" cy="571504"/>
            <a:chOff x="428596" y="3357562"/>
            <a:chExt cx="1643074" cy="571504"/>
          </a:xfrm>
          <a:solidFill>
            <a:srgbClr val="FFFF00"/>
          </a:solidFill>
        </p:grpSpPr>
        <p:sp>
          <p:nvSpPr>
            <p:cNvPr id="93" name="圓角矩形 92"/>
            <p:cNvSpPr/>
            <p:nvPr/>
          </p:nvSpPr>
          <p:spPr>
            <a:xfrm>
              <a:off x="428596" y="3357562"/>
              <a:ext cx="1643074" cy="571504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6" name="文字方塊 95"/>
            <p:cNvSpPr txBox="1"/>
            <p:nvPr/>
          </p:nvSpPr>
          <p:spPr>
            <a:xfrm>
              <a:off x="749360" y="3429000"/>
              <a:ext cx="110799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zh-TW" altLang="en-US" dirty="0" smtClean="0"/>
                <a:t>查詢</a:t>
              </a:r>
              <a:r>
                <a:rPr lang="zh-TW" altLang="en-US" dirty="0" smtClean="0"/>
                <a:t>功能</a:t>
              </a:r>
              <a:endParaRPr lang="zh-TW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57158" y="1500174"/>
            <a:ext cx="8643998" cy="49292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357158" y="2357430"/>
            <a:ext cx="1785950" cy="40719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357158" y="1500174"/>
            <a:ext cx="8643998" cy="857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7072330" y="1928802"/>
            <a:ext cx="1143008" cy="428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2428860" y="357166"/>
            <a:ext cx="48718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dirty="0" smtClean="0"/>
              <a:t>會員管理</a:t>
            </a:r>
            <a:r>
              <a:rPr lang="en-US" altLang="zh-TW" sz="4400" dirty="0" smtClean="0"/>
              <a:t>-</a:t>
            </a:r>
            <a:r>
              <a:rPr lang="zh-TW" altLang="en-US" sz="4400" dirty="0" smtClean="0"/>
              <a:t>查詢功能</a:t>
            </a:r>
            <a:endParaRPr lang="zh-TW" altLang="en-US" sz="4400" dirty="0"/>
          </a:p>
        </p:txBody>
      </p:sp>
      <p:sp>
        <p:nvSpPr>
          <p:cNvPr id="13" name="圓角矩形 12"/>
          <p:cNvSpPr/>
          <p:nvPr/>
        </p:nvSpPr>
        <p:spPr>
          <a:xfrm>
            <a:off x="2357422" y="2500306"/>
            <a:ext cx="6286544" cy="10001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2571729" y="3643314"/>
          <a:ext cx="5357857" cy="21550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678"/>
                <a:gridCol w="803477"/>
                <a:gridCol w="988894"/>
                <a:gridCol w="803477"/>
                <a:gridCol w="988894"/>
                <a:gridCol w="1031437"/>
              </a:tblGrid>
              <a:tr h="369096">
                <a:tc>
                  <a:txBody>
                    <a:bodyPr/>
                    <a:lstStyle/>
                    <a:p>
                      <a:r>
                        <a:rPr lang="zh-TW" altLang="en-US" sz="1400" dirty="0" smtClean="0"/>
                        <a:t>編號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姓名</a:t>
                      </a:r>
                      <a:endParaRPr lang="zh-TW" alt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編碼</a:t>
                      </a:r>
                      <a:endParaRPr lang="zh-TW" alt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階級</a:t>
                      </a:r>
                      <a:endParaRPr lang="zh-TW" alt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櫃子編號</a:t>
                      </a:r>
                      <a:endParaRPr lang="zh-TW" alt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靜脈紋路</a:t>
                      </a:r>
                      <a:endParaRPr lang="zh-TW" alt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69096">
                <a:tc>
                  <a:txBody>
                    <a:bodyPr/>
                    <a:lstStyle/>
                    <a:p>
                      <a:r>
                        <a:rPr lang="en-US" altLang="zh-TW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N0.1</a:t>
                      </a:r>
                      <a:endParaRPr lang="zh-TW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TW" alt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豪哥</a:t>
                      </a:r>
                      <a:endParaRPr lang="zh-TW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749527</a:t>
                      </a:r>
                      <a:endParaRPr lang="zh-TW" altLang="en-US" sz="14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TW" alt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三等兵</a:t>
                      </a:r>
                      <a:endParaRPr lang="zh-TW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2F5D31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3466341</a:t>
                      </a:r>
                      <a:endParaRPr lang="zh-TW" altLang="en-US" sz="14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6909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6909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4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0956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6909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4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4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圓角矩形 14"/>
          <p:cNvSpPr/>
          <p:nvPr/>
        </p:nvSpPr>
        <p:spPr>
          <a:xfrm>
            <a:off x="3000364" y="2643182"/>
            <a:ext cx="1428760" cy="3571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2357422" y="264318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查詢</a:t>
            </a:r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7072330" y="192880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人員登出</a:t>
            </a:r>
            <a:endParaRPr lang="zh-TW" altLang="en-US" dirty="0"/>
          </a:p>
        </p:txBody>
      </p:sp>
      <p:grpSp>
        <p:nvGrpSpPr>
          <p:cNvPr id="2" name="群組 53"/>
          <p:cNvGrpSpPr/>
          <p:nvPr/>
        </p:nvGrpSpPr>
        <p:grpSpPr>
          <a:xfrm>
            <a:off x="8429652" y="1571612"/>
            <a:ext cx="428628" cy="428628"/>
            <a:chOff x="3357554" y="1857364"/>
            <a:chExt cx="428628" cy="428628"/>
          </a:xfrm>
        </p:grpSpPr>
        <p:sp>
          <p:nvSpPr>
            <p:cNvPr id="27" name="橢圓 26"/>
            <p:cNvSpPr/>
            <p:nvPr/>
          </p:nvSpPr>
          <p:spPr>
            <a:xfrm>
              <a:off x="3357554" y="1857364"/>
              <a:ext cx="428628" cy="4286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26" name="圖片 25" descr="1323051487-1715957599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8993" y="1928801"/>
              <a:ext cx="273357" cy="273357"/>
            </a:xfrm>
            <a:prstGeom prst="rect">
              <a:avLst/>
            </a:prstGeom>
          </p:spPr>
        </p:pic>
      </p:grpSp>
      <p:sp>
        <p:nvSpPr>
          <p:cNvPr id="31" name="文字方塊 30"/>
          <p:cNvSpPr txBox="1"/>
          <p:nvPr/>
        </p:nvSpPr>
        <p:spPr>
          <a:xfrm>
            <a:off x="2357422" y="592933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目前第</a:t>
            </a:r>
            <a:r>
              <a:rPr lang="en-US" altLang="zh-TW" dirty="0" smtClean="0"/>
              <a:t>__</a:t>
            </a:r>
            <a:r>
              <a:rPr lang="zh-TW" altLang="en-US" dirty="0" smtClean="0"/>
              <a:t>頁</a:t>
            </a:r>
            <a:endParaRPr lang="zh-TW" altLang="en-US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3714744" y="592933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共</a:t>
            </a:r>
            <a:r>
              <a:rPr lang="en-US" altLang="zh-TW" dirty="0" smtClean="0"/>
              <a:t>__</a:t>
            </a:r>
            <a:r>
              <a:rPr lang="zh-TW" altLang="en-US" dirty="0" smtClean="0"/>
              <a:t>頁</a:t>
            </a:r>
            <a:endParaRPr lang="zh-TW" altLang="en-US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4643438" y="592933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轉跳</a:t>
            </a:r>
            <a:r>
              <a:rPr lang="en-US" altLang="zh-TW" dirty="0" smtClean="0"/>
              <a:t>__</a:t>
            </a:r>
            <a:r>
              <a:rPr lang="zh-TW" altLang="en-US" dirty="0" smtClean="0"/>
              <a:t>頁</a:t>
            </a:r>
            <a:endParaRPr lang="zh-TW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8001024" y="5929330"/>
            <a:ext cx="642942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文字方塊 37"/>
          <p:cNvSpPr txBox="1"/>
          <p:nvPr/>
        </p:nvSpPr>
        <p:spPr>
          <a:xfrm>
            <a:off x="8001024" y="592933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首頁</a:t>
            </a:r>
            <a:endParaRPr lang="zh-TW" altLang="en-US" dirty="0"/>
          </a:p>
        </p:txBody>
      </p:sp>
      <p:grpSp>
        <p:nvGrpSpPr>
          <p:cNvPr id="3" name="群組 42"/>
          <p:cNvGrpSpPr/>
          <p:nvPr/>
        </p:nvGrpSpPr>
        <p:grpSpPr>
          <a:xfrm>
            <a:off x="5857884" y="5929330"/>
            <a:ext cx="928694" cy="369332"/>
            <a:chOff x="6072198" y="5929330"/>
            <a:chExt cx="928694" cy="369332"/>
          </a:xfrm>
        </p:grpSpPr>
        <p:sp>
          <p:nvSpPr>
            <p:cNvPr id="41" name="矩形 40"/>
            <p:cNvSpPr/>
            <p:nvPr/>
          </p:nvSpPr>
          <p:spPr>
            <a:xfrm>
              <a:off x="6072198" y="5929330"/>
              <a:ext cx="857256" cy="35719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文字方塊 41"/>
            <p:cNvSpPr txBox="1"/>
            <p:nvPr/>
          </p:nvSpPr>
          <p:spPr>
            <a:xfrm>
              <a:off x="6072198" y="5929330"/>
              <a:ext cx="9286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 smtClean="0"/>
                <a:t>下一頁</a:t>
              </a:r>
              <a:endParaRPr lang="zh-TW" altLang="en-US" dirty="0"/>
            </a:p>
          </p:txBody>
        </p:sp>
      </p:grpSp>
      <p:grpSp>
        <p:nvGrpSpPr>
          <p:cNvPr id="5" name="群組 43"/>
          <p:cNvGrpSpPr/>
          <p:nvPr/>
        </p:nvGrpSpPr>
        <p:grpSpPr>
          <a:xfrm>
            <a:off x="6858016" y="5929330"/>
            <a:ext cx="928694" cy="369332"/>
            <a:chOff x="6072198" y="5929330"/>
            <a:chExt cx="928694" cy="369332"/>
          </a:xfrm>
        </p:grpSpPr>
        <p:sp>
          <p:nvSpPr>
            <p:cNvPr id="45" name="矩形 44"/>
            <p:cNvSpPr/>
            <p:nvPr/>
          </p:nvSpPr>
          <p:spPr>
            <a:xfrm>
              <a:off x="6072198" y="5929330"/>
              <a:ext cx="857256" cy="35719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文字方塊 45"/>
            <p:cNvSpPr txBox="1"/>
            <p:nvPr/>
          </p:nvSpPr>
          <p:spPr>
            <a:xfrm>
              <a:off x="6072198" y="5929330"/>
              <a:ext cx="9286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 smtClean="0"/>
                <a:t>上一頁</a:t>
              </a:r>
              <a:endParaRPr lang="zh-TW" altLang="en-US" dirty="0"/>
            </a:p>
          </p:txBody>
        </p:sp>
      </p:grpSp>
      <p:sp>
        <p:nvSpPr>
          <p:cNvPr id="53" name="文字方塊 52"/>
          <p:cNvSpPr txBox="1"/>
          <p:nvPr/>
        </p:nvSpPr>
        <p:spPr>
          <a:xfrm>
            <a:off x="357158" y="2071678"/>
            <a:ext cx="1669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登入使用者</a:t>
            </a:r>
            <a:r>
              <a:rPr lang="en-US" altLang="zh-TW" sz="1400" dirty="0" smtClean="0"/>
              <a:t>:______</a:t>
            </a:r>
            <a:endParaRPr lang="zh-TW" altLang="en-US" sz="1400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0" y="0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*注</a:t>
            </a:r>
            <a:r>
              <a:rPr lang="en-US" altLang="zh-TW" sz="2000" dirty="0" smtClean="0">
                <a:latin typeface="標楷體" pitchFamily="65" charset="-120"/>
                <a:ea typeface="標楷體" pitchFamily="65" charset="-120"/>
              </a:rPr>
              <a:t>:</a:t>
            </a: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目前是分局畫面</a:t>
            </a:r>
            <a:endParaRPr lang="zh-TW" altLang="en-US" sz="20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58" name="圓角矩形 57"/>
          <p:cNvSpPr/>
          <p:nvPr/>
        </p:nvSpPr>
        <p:spPr>
          <a:xfrm>
            <a:off x="4503951" y="2655324"/>
            <a:ext cx="642942" cy="3571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文字方塊 58"/>
          <p:cNvSpPr txBox="1"/>
          <p:nvPr/>
        </p:nvSpPr>
        <p:spPr>
          <a:xfrm>
            <a:off x="4500562" y="264318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確定</a:t>
            </a:r>
            <a:endParaRPr lang="zh-TW" altLang="en-US" dirty="0"/>
          </a:p>
        </p:txBody>
      </p:sp>
      <p:pic>
        <p:nvPicPr>
          <p:cNvPr id="66" name="圖片 65" descr="05c1348a7d53f02a1cc861f01d21878e-600x40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0034" y="1571612"/>
            <a:ext cx="750099" cy="500066"/>
          </a:xfrm>
          <a:prstGeom prst="rect">
            <a:avLst/>
          </a:prstGeom>
        </p:spPr>
      </p:pic>
      <p:sp>
        <p:nvSpPr>
          <p:cNvPr id="67" name="矩形 66"/>
          <p:cNvSpPr/>
          <p:nvPr/>
        </p:nvSpPr>
        <p:spPr>
          <a:xfrm>
            <a:off x="6715140" y="1500174"/>
            <a:ext cx="285752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橢圓 69"/>
          <p:cNvSpPr/>
          <p:nvPr/>
        </p:nvSpPr>
        <p:spPr>
          <a:xfrm>
            <a:off x="6929454" y="1357298"/>
            <a:ext cx="214314" cy="21431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72" name="圖片 71" descr="sdfsd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6786578" y="1571612"/>
            <a:ext cx="142692" cy="152774"/>
          </a:xfrm>
          <a:prstGeom prst="rect">
            <a:avLst/>
          </a:prstGeom>
        </p:spPr>
      </p:pic>
      <p:grpSp>
        <p:nvGrpSpPr>
          <p:cNvPr id="7" name="群組 79"/>
          <p:cNvGrpSpPr/>
          <p:nvPr/>
        </p:nvGrpSpPr>
        <p:grpSpPr>
          <a:xfrm>
            <a:off x="8286776" y="4071942"/>
            <a:ext cx="428628" cy="244932"/>
            <a:chOff x="8358214" y="4000502"/>
            <a:chExt cx="500066" cy="285754"/>
          </a:xfrm>
        </p:grpSpPr>
        <p:sp>
          <p:nvSpPr>
            <p:cNvPr id="78" name="圓角矩形 77"/>
            <p:cNvSpPr/>
            <p:nvPr/>
          </p:nvSpPr>
          <p:spPr>
            <a:xfrm>
              <a:off x="8429653" y="4000504"/>
              <a:ext cx="357189" cy="28575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79" name="文字方塊 78"/>
            <p:cNvSpPr txBox="1"/>
            <p:nvPr/>
          </p:nvSpPr>
          <p:spPr>
            <a:xfrm>
              <a:off x="8358214" y="4000502"/>
              <a:ext cx="500066" cy="2693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900" dirty="0" smtClean="0"/>
                <a:t>刪除</a:t>
              </a:r>
              <a:endParaRPr lang="zh-TW" altLang="en-US" sz="900" dirty="0"/>
            </a:p>
          </p:txBody>
        </p:sp>
      </p:grpSp>
      <p:grpSp>
        <p:nvGrpSpPr>
          <p:cNvPr id="8" name="群組 89"/>
          <p:cNvGrpSpPr/>
          <p:nvPr/>
        </p:nvGrpSpPr>
        <p:grpSpPr>
          <a:xfrm>
            <a:off x="8286776" y="4429132"/>
            <a:ext cx="428628" cy="244932"/>
            <a:chOff x="8358214" y="4000502"/>
            <a:chExt cx="500066" cy="285754"/>
          </a:xfrm>
        </p:grpSpPr>
        <p:sp>
          <p:nvSpPr>
            <p:cNvPr id="91" name="圓角矩形 90"/>
            <p:cNvSpPr/>
            <p:nvPr/>
          </p:nvSpPr>
          <p:spPr>
            <a:xfrm>
              <a:off x="8429653" y="4000504"/>
              <a:ext cx="357189" cy="285752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2" name="文字方塊 91"/>
            <p:cNvSpPr txBox="1"/>
            <p:nvPr/>
          </p:nvSpPr>
          <p:spPr>
            <a:xfrm>
              <a:off x="8358214" y="4000502"/>
              <a:ext cx="500066" cy="2693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900" dirty="0" smtClean="0"/>
                <a:t>刪除</a:t>
              </a:r>
              <a:endParaRPr lang="zh-TW" altLang="en-US" sz="900" dirty="0"/>
            </a:p>
          </p:txBody>
        </p:sp>
      </p:grpSp>
      <p:grpSp>
        <p:nvGrpSpPr>
          <p:cNvPr id="21" name="群組 92"/>
          <p:cNvGrpSpPr/>
          <p:nvPr/>
        </p:nvGrpSpPr>
        <p:grpSpPr>
          <a:xfrm>
            <a:off x="8286776" y="4786322"/>
            <a:ext cx="428628" cy="244932"/>
            <a:chOff x="8358214" y="4000502"/>
            <a:chExt cx="500066" cy="285754"/>
          </a:xfrm>
        </p:grpSpPr>
        <p:sp>
          <p:nvSpPr>
            <p:cNvPr id="94" name="圓角矩形 93"/>
            <p:cNvSpPr/>
            <p:nvPr/>
          </p:nvSpPr>
          <p:spPr>
            <a:xfrm>
              <a:off x="8429653" y="4000504"/>
              <a:ext cx="357189" cy="28575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5" name="文字方塊 94"/>
            <p:cNvSpPr txBox="1"/>
            <p:nvPr/>
          </p:nvSpPr>
          <p:spPr>
            <a:xfrm>
              <a:off x="8358214" y="4000502"/>
              <a:ext cx="500066" cy="2693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900" dirty="0" smtClean="0"/>
                <a:t>刪除</a:t>
              </a:r>
              <a:endParaRPr lang="zh-TW" altLang="en-US" sz="900" dirty="0"/>
            </a:p>
          </p:txBody>
        </p:sp>
      </p:grpSp>
      <p:grpSp>
        <p:nvGrpSpPr>
          <p:cNvPr id="23" name="群組 98"/>
          <p:cNvGrpSpPr/>
          <p:nvPr/>
        </p:nvGrpSpPr>
        <p:grpSpPr>
          <a:xfrm>
            <a:off x="8286776" y="5143512"/>
            <a:ext cx="428628" cy="244932"/>
            <a:chOff x="8358214" y="4000502"/>
            <a:chExt cx="500066" cy="285754"/>
          </a:xfrm>
        </p:grpSpPr>
        <p:sp>
          <p:nvSpPr>
            <p:cNvPr id="100" name="圓角矩形 99"/>
            <p:cNvSpPr/>
            <p:nvPr/>
          </p:nvSpPr>
          <p:spPr>
            <a:xfrm>
              <a:off x="8429653" y="4000504"/>
              <a:ext cx="357189" cy="28575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01" name="文字方塊 100"/>
            <p:cNvSpPr txBox="1"/>
            <p:nvPr/>
          </p:nvSpPr>
          <p:spPr>
            <a:xfrm>
              <a:off x="8358214" y="4000502"/>
              <a:ext cx="500066" cy="2693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900" dirty="0" smtClean="0"/>
                <a:t>刪除</a:t>
              </a:r>
              <a:endParaRPr lang="zh-TW" altLang="en-US" sz="900" dirty="0"/>
            </a:p>
          </p:txBody>
        </p:sp>
      </p:grpSp>
      <p:grpSp>
        <p:nvGrpSpPr>
          <p:cNvPr id="24" name="群組 101"/>
          <p:cNvGrpSpPr/>
          <p:nvPr/>
        </p:nvGrpSpPr>
        <p:grpSpPr>
          <a:xfrm>
            <a:off x="8286776" y="5500702"/>
            <a:ext cx="428628" cy="244932"/>
            <a:chOff x="8358214" y="4000502"/>
            <a:chExt cx="500066" cy="285754"/>
          </a:xfrm>
        </p:grpSpPr>
        <p:sp>
          <p:nvSpPr>
            <p:cNvPr id="103" name="圓角矩形 102"/>
            <p:cNvSpPr/>
            <p:nvPr/>
          </p:nvSpPr>
          <p:spPr>
            <a:xfrm>
              <a:off x="8429653" y="4000504"/>
              <a:ext cx="357189" cy="28575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04" name="文字方塊 103"/>
            <p:cNvSpPr txBox="1"/>
            <p:nvPr/>
          </p:nvSpPr>
          <p:spPr>
            <a:xfrm>
              <a:off x="8358214" y="4000502"/>
              <a:ext cx="500066" cy="2693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900" dirty="0" smtClean="0"/>
                <a:t>刪除</a:t>
              </a:r>
              <a:endParaRPr lang="zh-TW" altLang="en-US" sz="900" dirty="0"/>
            </a:p>
          </p:txBody>
        </p:sp>
      </p:grpSp>
      <p:grpSp>
        <p:nvGrpSpPr>
          <p:cNvPr id="25" name="群組 104"/>
          <p:cNvGrpSpPr/>
          <p:nvPr/>
        </p:nvGrpSpPr>
        <p:grpSpPr>
          <a:xfrm>
            <a:off x="7929586" y="4071942"/>
            <a:ext cx="428628" cy="244932"/>
            <a:chOff x="8358214" y="4000502"/>
            <a:chExt cx="500066" cy="285754"/>
          </a:xfrm>
        </p:grpSpPr>
        <p:sp>
          <p:nvSpPr>
            <p:cNvPr id="106" name="圓角矩形 105"/>
            <p:cNvSpPr/>
            <p:nvPr/>
          </p:nvSpPr>
          <p:spPr>
            <a:xfrm>
              <a:off x="8429653" y="4000504"/>
              <a:ext cx="357189" cy="28575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07" name="文字方塊 106"/>
            <p:cNvSpPr txBox="1"/>
            <p:nvPr/>
          </p:nvSpPr>
          <p:spPr>
            <a:xfrm>
              <a:off x="8358214" y="4000502"/>
              <a:ext cx="500066" cy="2693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900" dirty="0" smtClean="0"/>
                <a:t>修改</a:t>
              </a:r>
              <a:endParaRPr lang="zh-TW" altLang="en-US" sz="900" dirty="0"/>
            </a:p>
          </p:txBody>
        </p:sp>
      </p:grpSp>
      <p:grpSp>
        <p:nvGrpSpPr>
          <p:cNvPr id="28" name="群組 107"/>
          <p:cNvGrpSpPr/>
          <p:nvPr/>
        </p:nvGrpSpPr>
        <p:grpSpPr>
          <a:xfrm>
            <a:off x="7929586" y="4429132"/>
            <a:ext cx="428628" cy="244932"/>
            <a:chOff x="8358214" y="4000502"/>
            <a:chExt cx="500066" cy="285754"/>
          </a:xfrm>
        </p:grpSpPr>
        <p:sp>
          <p:nvSpPr>
            <p:cNvPr id="109" name="圓角矩形 108"/>
            <p:cNvSpPr/>
            <p:nvPr/>
          </p:nvSpPr>
          <p:spPr>
            <a:xfrm>
              <a:off x="8429653" y="4000504"/>
              <a:ext cx="357189" cy="28575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10" name="文字方塊 109"/>
            <p:cNvSpPr txBox="1"/>
            <p:nvPr/>
          </p:nvSpPr>
          <p:spPr>
            <a:xfrm>
              <a:off x="8358214" y="4000502"/>
              <a:ext cx="500066" cy="2693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900" dirty="0" smtClean="0"/>
                <a:t>修改</a:t>
              </a:r>
              <a:endParaRPr lang="zh-TW" altLang="en-US" sz="900" dirty="0"/>
            </a:p>
          </p:txBody>
        </p:sp>
      </p:grpSp>
      <p:grpSp>
        <p:nvGrpSpPr>
          <p:cNvPr id="29" name="群組 110"/>
          <p:cNvGrpSpPr/>
          <p:nvPr/>
        </p:nvGrpSpPr>
        <p:grpSpPr>
          <a:xfrm>
            <a:off x="7929586" y="4786322"/>
            <a:ext cx="428628" cy="244932"/>
            <a:chOff x="8358214" y="4000502"/>
            <a:chExt cx="500066" cy="285754"/>
          </a:xfrm>
        </p:grpSpPr>
        <p:sp>
          <p:nvSpPr>
            <p:cNvPr id="112" name="圓角矩形 111"/>
            <p:cNvSpPr/>
            <p:nvPr/>
          </p:nvSpPr>
          <p:spPr>
            <a:xfrm>
              <a:off x="8429653" y="4000504"/>
              <a:ext cx="357189" cy="28575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13" name="文字方塊 112"/>
            <p:cNvSpPr txBox="1"/>
            <p:nvPr/>
          </p:nvSpPr>
          <p:spPr>
            <a:xfrm>
              <a:off x="8358214" y="4000502"/>
              <a:ext cx="500066" cy="2693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900" dirty="0" smtClean="0"/>
                <a:t>修改</a:t>
              </a:r>
              <a:endParaRPr lang="zh-TW" altLang="en-US" sz="900" dirty="0"/>
            </a:p>
          </p:txBody>
        </p:sp>
      </p:grpSp>
      <p:grpSp>
        <p:nvGrpSpPr>
          <p:cNvPr id="30" name="群組 113"/>
          <p:cNvGrpSpPr/>
          <p:nvPr/>
        </p:nvGrpSpPr>
        <p:grpSpPr>
          <a:xfrm>
            <a:off x="7929586" y="5143512"/>
            <a:ext cx="428628" cy="244932"/>
            <a:chOff x="8358214" y="4000502"/>
            <a:chExt cx="500066" cy="285754"/>
          </a:xfrm>
        </p:grpSpPr>
        <p:sp>
          <p:nvSpPr>
            <p:cNvPr id="115" name="圓角矩形 114"/>
            <p:cNvSpPr/>
            <p:nvPr/>
          </p:nvSpPr>
          <p:spPr>
            <a:xfrm>
              <a:off x="8429653" y="4000504"/>
              <a:ext cx="357189" cy="28575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16" name="文字方塊 115"/>
            <p:cNvSpPr txBox="1"/>
            <p:nvPr/>
          </p:nvSpPr>
          <p:spPr>
            <a:xfrm>
              <a:off x="8358214" y="4000502"/>
              <a:ext cx="500066" cy="2693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900" dirty="0" smtClean="0"/>
                <a:t>修改</a:t>
              </a:r>
              <a:endParaRPr lang="zh-TW" altLang="en-US" sz="900" dirty="0"/>
            </a:p>
          </p:txBody>
        </p:sp>
      </p:grpSp>
      <p:grpSp>
        <p:nvGrpSpPr>
          <p:cNvPr id="32" name="群組 116"/>
          <p:cNvGrpSpPr/>
          <p:nvPr/>
        </p:nvGrpSpPr>
        <p:grpSpPr>
          <a:xfrm>
            <a:off x="7929586" y="5500702"/>
            <a:ext cx="428628" cy="244932"/>
            <a:chOff x="8358214" y="4000502"/>
            <a:chExt cx="500066" cy="285754"/>
          </a:xfrm>
        </p:grpSpPr>
        <p:sp>
          <p:nvSpPr>
            <p:cNvPr id="118" name="圓角矩形 117"/>
            <p:cNvSpPr/>
            <p:nvPr/>
          </p:nvSpPr>
          <p:spPr>
            <a:xfrm>
              <a:off x="8429653" y="4000504"/>
              <a:ext cx="357189" cy="28575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19" name="文字方塊 118"/>
            <p:cNvSpPr txBox="1"/>
            <p:nvPr/>
          </p:nvSpPr>
          <p:spPr>
            <a:xfrm>
              <a:off x="8358214" y="4000502"/>
              <a:ext cx="500066" cy="2693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900" dirty="0" smtClean="0"/>
                <a:t>修改</a:t>
              </a:r>
              <a:endParaRPr lang="zh-TW" altLang="en-US" sz="900" dirty="0"/>
            </a:p>
          </p:txBody>
        </p:sp>
      </p:grpSp>
      <p:grpSp>
        <p:nvGrpSpPr>
          <p:cNvPr id="35" name="群組 16"/>
          <p:cNvGrpSpPr/>
          <p:nvPr/>
        </p:nvGrpSpPr>
        <p:grpSpPr>
          <a:xfrm>
            <a:off x="428596" y="3429000"/>
            <a:ext cx="1643074" cy="571504"/>
            <a:chOff x="428596" y="3357562"/>
            <a:chExt cx="1643074" cy="571504"/>
          </a:xfrm>
        </p:grpSpPr>
        <p:sp>
          <p:nvSpPr>
            <p:cNvPr id="82" name="圓角矩形 81"/>
            <p:cNvSpPr/>
            <p:nvPr/>
          </p:nvSpPr>
          <p:spPr>
            <a:xfrm>
              <a:off x="428596" y="3357562"/>
              <a:ext cx="1643074" cy="57150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3" name="文字方塊 82"/>
            <p:cNvSpPr txBox="1"/>
            <p:nvPr/>
          </p:nvSpPr>
          <p:spPr>
            <a:xfrm>
              <a:off x="714348" y="3429000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mtClean="0"/>
                <a:t>櫃子狀況</a:t>
              </a:r>
              <a:endParaRPr lang="en-US" altLang="zh-TW" dirty="0" smtClean="0"/>
            </a:p>
          </p:txBody>
        </p:sp>
      </p:grpSp>
      <p:grpSp>
        <p:nvGrpSpPr>
          <p:cNvPr id="84" name="群組 16"/>
          <p:cNvGrpSpPr/>
          <p:nvPr/>
        </p:nvGrpSpPr>
        <p:grpSpPr>
          <a:xfrm>
            <a:off x="428596" y="4214818"/>
            <a:ext cx="1643074" cy="571504"/>
            <a:chOff x="428596" y="3357562"/>
            <a:chExt cx="1643074" cy="571504"/>
          </a:xfrm>
        </p:grpSpPr>
        <p:sp>
          <p:nvSpPr>
            <p:cNvPr id="85" name="圓角矩形 84"/>
            <p:cNvSpPr/>
            <p:nvPr/>
          </p:nvSpPr>
          <p:spPr>
            <a:xfrm>
              <a:off x="428596" y="3357562"/>
              <a:ext cx="1643074" cy="57150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6" name="文字方塊 85"/>
            <p:cNvSpPr txBox="1"/>
            <p:nvPr/>
          </p:nvSpPr>
          <p:spPr>
            <a:xfrm>
              <a:off x="714348" y="3429000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 smtClean="0"/>
                <a:t>開櫃紀錄</a:t>
              </a:r>
              <a:endParaRPr lang="zh-TW" altLang="en-US" dirty="0"/>
            </a:p>
          </p:txBody>
        </p:sp>
      </p:grpSp>
      <p:grpSp>
        <p:nvGrpSpPr>
          <p:cNvPr id="87" name="群組 16"/>
          <p:cNvGrpSpPr/>
          <p:nvPr/>
        </p:nvGrpSpPr>
        <p:grpSpPr>
          <a:xfrm>
            <a:off x="428596" y="5000636"/>
            <a:ext cx="1643074" cy="571504"/>
            <a:chOff x="428596" y="3357562"/>
            <a:chExt cx="1643074" cy="571504"/>
          </a:xfrm>
        </p:grpSpPr>
        <p:sp>
          <p:nvSpPr>
            <p:cNvPr id="88" name="圓角矩形 87"/>
            <p:cNvSpPr/>
            <p:nvPr/>
          </p:nvSpPr>
          <p:spPr>
            <a:xfrm>
              <a:off x="428596" y="3357562"/>
              <a:ext cx="1643074" cy="57150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9" name="文字方塊 88"/>
            <p:cNvSpPr txBox="1"/>
            <p:nvPr/>
          </p:nvSpPr>
          <p:spPr>
            <a:xfrm>
              <a:off x="714348" y="3429000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 smtClean="0"/>
                <a:t>新增</a:t>
              </a:r>
              <a:r>
                <a:rPr lang="zh-TW" altLang="en-US" dirty="0" smtClean="0"/>
                <a:t>人員</a:t>
              </a:r>
              <a:endParaRPr lang="en-US" altLang="zh-TW" dirty="0" smtClean="0"/>
            </a:p>
          </p:txBody>
        </p:sp>
      </p:grpSp>
      <p:grpSp>
        <p:nvGrpSpPr>
          <p:cNvPr id="90" name="群組 16"/>
          <p:cNvGrpSpPr/>
          <p:nvPr/>
        </p:nvGrpSpPr>
        <p:grpSpPr>
          <a:xfrm>
            <a:off x="428596" y="2643182"/>
            <a:ext cx="1643074" cy="571504"/>
            <a:chOff x="428596" y="3357562"/>
            <a:chExt cx="1643074" cy="571504"/>
          </a:xfrm>
          <a:solidFill>
            <a:srgbClr val="FFFF00"/>
          </a:solidFill>
        </p:grpSpPr>
        <p:sp>
          <p:nvSpPr>
            <p:cNvPr id="93" name="圓角矩形 92"/>
            <p:cNvSpPr/>
            <p:nvPr/>
          </p:nvSpPr>
          <p:spPr>
            <a:xfrm>
              <a:off x="428596" y="3357562"/>
              <a:ext cx="1643074" cy="571504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6" name="文字方塊 95"/>
            <p:cNvSpPr txBox="1"/>
            <p:nvPr/>
          </p:nvSpPr>
          <p:spPr>
            <a:xfrm>
              <a:off x="749360" y="3429000"/>
              <a:ext cx="110799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zh-TW" altLang="en-US" dirty="0" smtClean="0"/>
                <a:t>查詢</a:t>
              </a:r>
              <a:r>
                <a:rPr lang="zh-TW" altLang="en-US" dirty="0" smtClean="0"/>
                <a:t>功能</a:t>
              </a:r>
              <a:endParaRPr lang="zh-TW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677</TotalTime>
  <Words>616</Words>
  <Application>Microsoft Office PowerPoint</Application>
  <PresentationFormat>如螢幕大小 (4:3)</PresentationFormat>
  <Paragraphs>300</Paragraphs>
  <Slides>14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5" baseType="lpstr">
      <vt:lpstr>Office 佈景主題</vt:lpstr>
      <vt:lpstr>架構</vt:lpstr>
      <vt:lpstr>投影片 2</vt:lpstr>
      <vt:lpstr>ALPHA</vt:lpstr>
      <vt:lpstr>管理者登入畫面</vt:lpstr>
      <vt:lpstr>投影片 5</vt:lpstr>
      <vt:lpstr>修改人員資料</vt:lpstr>
      <vt:lpstr>修改人員資料</vt:lpstr>
      <vt:lpstr>投影片 8</vt:lpstr>
      <vt:lpstr>投影片 9</vt:lpstr>
      <vt:lpstr>投影片 10</vt:lpstr>
      <vt:lpstr>開櫃歷史紀錄</vt:lpstr>
      <vt:lpstr>開櫃歷史紀錄</vt:lpstr>
      <vt:lpstr>開櫃歷史紀錄</vt:lpstr>
      <vt:lpstr>新增人員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vul35al6</dc:creator>
  <cp:lastModifiedBy>serenotus</cp:lastModifiedBy>
  <cp:revision>141</cp:revision>
  <dcterms:created xsi:type="dcterms:W3CDTF">2017-07-13T13:53:19Z</dcterms:created>
  <dcterms:modified xsi:type="dcterms:W3CDTF">2017-07-16T09:14:59Z</dcterms:modified>
</cp:coreProperties>
</file>