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6B297-EACB-4880-9330-CECB6F9A28F7}" v="131" dt="2024-05-10T12:42:55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0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C9E8-16C0-BC60-3A60-C9806C9D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40416-9EA0-39AF-C69A-A3D186FDB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B32C-100A-C223-E08F-C3BA446B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EAED-314F-0E31-E3D3-F1CA5B82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B11E-C5F4-777C-DB30-59F87419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2687-E475-DA1F-7528-53415D2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13308-9353-4302-3145-4F418A9D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AE34-23B0-F711-2341-8C024B0E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B324-9FAF-582C-E962-B72E4C4D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15DD-17C0-F35B-9092-12E8229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E1F8B-A07E-D06D-2113-4AAACE118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36469-6B36-11C7-4FCE-E1A65263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FBF0-C165-2607-E933-54B3C7DF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C847-A950-680B-B33A-E9035921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80A6-AD5D-A69D-EC68-95D03294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6CB3-0DAC-BB1D-E47A-1891FB1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A9C9-9EFB-0400-632F-3F050D91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796F-4616-8D38-E3D7-6159223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5A68-C6AB-9A40-68A6-07254FD5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970C-1F89-E24D-0669-E130297A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A6D0-EFBB-F15F-DDF5-11BEC54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65D-FC23-4235-5F61-0288CCBF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7942-0A15-7BC1-EA60-847D272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DFC9-9B80-1B61-EFC0-90B4C824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EC55-AADA-88FA-C251-B9D913BD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7841-6FCB-1DB5-2C9E-9A1ABD14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51D3-A938-A89F-BA6D-C6CEFE947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FD87F-CA3F-C236-9D9F-34C9FF11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4320-B56B-41D2-8017-57915ED7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634D-3F18-301F-34B1-CA68A92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5648-6680-3EF5-7662-6469D906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78E1-C6BB-0661-587A-DC67D02A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3FA64-8EBA-F6A7-8A3F-39FCCA83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24627-1876-793E-CB84-9CB6D6F7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0C151-2501-0A39-2B20-ABB3122F4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E0D1E-174A-F5C5-57B6-07194CD88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50981-647E-804B-5ECE-59D04161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EE019-72EC-4198-657B-3FF244E5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7CF80-D01B-57F5-FF1F-D22784E3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DCD6-7E4A-B22A-44BE-DA4B9032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A265-AE43-96D3-95E4-F24C2947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F21F-ED8B-37B3-336C-A1CA97A4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420A0-36FF-A94C-9EE7-1E89D650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4676-A43A-2AA6-0D38-EB0C84A7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F8B9-95E9-5CF9-2FB0-06E8631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10DBB-0121-7B94-FEAB-A8757646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EE19-0436-38B8-0308-6BB1F68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5A79-9A75-5E16-1D49-CCE6260C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4A2D-7E70-182E-0E9D-31A58F49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D68F4-C626-0099-5D1B-150D1A29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A754-40B4-AD30-2740-181668C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D903-7395-94EB-4907-74EC132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E72-0B66-99F4-A8E2-88D1FE89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D09BE-43D0-AFDD-3078-36BCDA65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BC4A9-A559-9C52-1ECF-C971880C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CC255-5772-C275-2730-ABE891F9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14AFA-890B-133D-7F64-CD51ECB0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CB83-93B8-530D-9B8B-2415B802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FA93F-17B5-B1F6-75AA-86804CE4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5D91-F705-0E25-F1C1-113282DD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EF89-959D-4902-70EA-1EB27C54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335A1-2B9E-4CC1-8536-5AF8CED3873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1B05-45A6-4EF6-4266-0512504B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95FA-00CF-DCA4-C3EF-80039567E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E20F9-437E-4460-83E5-4ABC6D59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13BD-695C-C2CC-1962-F9C4FD19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Game Unity Engine First-Person Platformer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6BD80-9B6B-9D1F-2181-A329EECF0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Ted Singleton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70BEAC-F3EF-D9D4-A3CB-2BBB960C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896" y="1271675"/>
            <a:ext cx="5505441" cy="2387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3577B5-9DD6-BEDB-F909-E22C7CFCB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896" y="3751350"/>
            <a:ext cx="5505449" cy="165576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F144A-A9C7-4BF4-D48E-F428EC8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25C0-59AD-8039-D547-29477755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presentation: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Gameplay Demo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Project Overview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Development Process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Game Design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Technical Insights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Issues Faced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Future Direction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00F9-0E23-004F-2099-01536C56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896" y="1271675"/>
            <a:ext cx="5505441" cy="238760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Gameplay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C17B68-09A0-685C-AD92-0C9001C7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896" y="3751350"/>
            <a:ext cx="5505449" cy="165576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8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7D44-2FDD-2BE8-207C-9EBE2C28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3352-BB40-0405-CE49-96A007C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Goal: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To develop a first-person platformer video game using the Unity Engine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To showcase my knowledge of C#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Significance: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 have developed similar projects in the past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They were hampered by a lack of technical knowledge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Scope: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To create a demo version of the game with a small level count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To focus primarily on functionality and gameplay rather than presentation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A18BB-ABEA-8B2E-025D-34FF71CB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669925"/>
            <a:ext cx="5257800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Development Process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5AEF-61E5-726C-1F8B-B1D7F1F5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Feasibility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Analysis of similar projects was performed</a:t>
            </a:r>
          </a:p>
          <a:p>
            <a:r>
              <a:rPr lang="en-US" sz="1900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Requirements were gathered based on other similar products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Early visual and systems design was completed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Development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Development progressed according to the designs</a:t>
            </a:r>
          </a:p>
          <a:p>
            <a:r>
              <a:rPr lang="en-US" sz="1900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Manual and Unit testing was performed on multiple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2601F-CF99-22E4-B749-BBF8F7CC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Game Design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DFA0-66D3-E25B-C0A6-60046463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Player Movement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Goals were to allow free, flowing movement through a grappling hook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Intent was to allow faster movement in the air</a:t>
            </a:r>
          </a:p>
          <a:p>
            <a:r>
              <a:rPr lang="en-US" sz="1900" dirty="0">
                <a:solidFill>
                  <a:schemeClr val="bg1"/>
                </a:solidFill>
              </a:rPr>
              <a:t>Grappling Hook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Physics-based movement</a:t>
            </a:r>
          </a:p>
          <a:p>
            <a:r>
              <a:rPr lang="en-US" sz="1900" dirty="0">
                <a:solidFill>
                  <a:schemeClr val="bg1"/>
                </a:solidFill>
              </a:rPr>
              <a:t>Level Design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Levels were kept simple due to scope</a:t>
            </a: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Colours</a:t>
            </a:r>
            <a:r>
              <a:rPr lang="en-US" sz="1900" dirty="0">
                <a:solidFill>
                  <a:schemeClr val="bg1"/>
                </a:solidFill>
              </a:rPr>
              <a:t> were used to reflect connections and significance</a:t>
            </a:r>
          </a:p>
          <a:p>
            <a:r>
              <a:rPr lang="en-US" sz="1900" dirty="0">
                <a:solidFill>
                  <a:schemeClr val="bg1"/>
                </a:solidFill>
              </a:rPr>
              <a:t>Menus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Menus were kept simple and clear to navigate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4F866-3EFD-C4AD-DD12-347996EF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Technical Insights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3B6F-23BC-09F4-69A5-4B814847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How Unity Works:</a:t>
            </a: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GameObjects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MonoBehaviors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Prefabs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Scenes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Database Creation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3 main tables – Players, Levels, </a:t>
            </a:r>
            <a:r>
              <a:rPr lang="en-US" sz="1900" dirty="0" err="1">
                <a:solidFill>
                  <a:schemeClr val="bg1"/>
                </a:solidFill>
              </a:rPr>
              <a:t>PlayerTimes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Save File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Follows a simple .</a:t>
            </a:r>
            <a:r>
              <a:rPr lang="en-US" sz="1900" dirty="0" err="1">
                <a:solidFill>
                  <a:schemeClr val="bg1"/>
                </a:solidFill>
              </a:rPr>
              <a:t>json</a:t>
            </a:r>
            <a:r>
              <a:rPr lang="en-US" sz="1900" dirty="0">
                <a:solidFill>
                  <a:schemeClr val="bg1"/>
                </a:solidFill>
              </a:rPr>
              <a:t> structure, with a pair of arrays tracking progress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4D480-651C-6BCB-A554-DD663F40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Issues Faced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DF0F-1B3A-18EC-9E1E-480D27E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Input Remapping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Initial implementation of inputs did not allow for remapping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Attempted implementation required significant reworks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Deemed out of scope based on time remaining</a:t>
            </a:r>
          </a:p>
          <a:p>
            <a:r>
              <a:rPr lang="en-US" sz="1900" dirty="0">
                <a:solidFill>
                  <a:schemeClr val="bg1"/>
                </a:solidFill>
              </a:rPr>
              <a:t>Remaining Bugs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Save and Database support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Both function as expected in Editor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Issues arise when playing in a built version 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UI Scaling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HUD does not scale properly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UI buttons may fall off the screen on certain resolutions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D6DF-6AE7-C754-BED0-D7241F28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Future Direction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91B-2CF3-FD53-2FA6-46C7FA29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851448"/>
          </a:xfrm>
        </p:spPr>
        <p:txBody>
          <a:bodyPr>
            <a:no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Implementation and Bug Fixes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Issues on previous slide need addressing first</a:t>
            </a:r>
          </a:p>
          <a:p>
            <a:r>
              <a:rPr lang="en-US" sz="1900" dirty="0">
                <a:solidFill>
                  <a:schemeClr val="bg1"/>
                </a:solidFill>
              </a:rPr>
              <a:t>More Levels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Add more levels and chapter support</a:t>
            </a:r>
          </a:p>
          <a:p>
            <a:r>
              <a:rPr lang="en-US" sz="1900" dirty="0">
                <a:solidFill>
                  <a:schemeClr val="bg1"/>
                </a:solidFill>
              </a:rPr>
              <a:t>New Movement Features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Initial ideas included double jumps and sliding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Wall running helps augment flowing movement</a:t>
            </a:r>
          </a:p>
          <a:p>
            <a:r>
              <a:rPr lang="en-US" sz="1900" dirty="0">
                <a:solidFill>
                  <a:schemeClr val="bg1"/>
                </a:solidFill>
              </a:rPr>
              <a:t>Extensibility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Some aspects will need restructuring to allow for stronger extensibility</a:t>
            </a:r>
          </a:p>
          <a:p>
            <a:r>
              <a:rPr lang="en-US" sz="1900" dirty="0">
                <a:solidFill>
                  <a:schemeClr val="bg1"/>
                </a:solidFill>
              </a:rPr>
              <a:t>Feature Implementation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New features like gameplay objects could be implemented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</TotalTime>
  <Words>352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Game Unity Engine First-Person Platformer</vt:lpstr>
      <vt:lpstr>Introduction</vt:lpstr>
      <vt:lpstr>Gameplay Demo</vt:lpstr>
      <vt:lpstr>Project Overview</vt:lpstr>
      <vt:lpstr>Development Process</vt:lpstr>
      <vt:lpstr>Game Design</vt:lpstr>
      <vt:lpstr>Technical Insights</vt:lpstr>
      <vt:lpstr>Issues Faced</vt:lpstr>
      <vt:lpstr>Future Direction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Unity Engine First-Person Platformer</dc:title>
  <dc:creator>Ted Singleton</dc:creator>
  <cp:lastModifiedBy>Ted Singleton</cp:lastModifiedBy>
  <cp:revision>2</cp:revision>
  <dcterms:created xsi:type="dcterms:W3CDTF">2024-05-10T11:44:12Z</dcterms:created>
  <dcterms:modified xsi:type="dcterms:W3CDTF">2024-05-10T12:44:32Z</dcterms:modified>
</cp:coreProperties>
</file>