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Figtree Black"/>
      <p:bold r:id="rId11"/>
      <p:boldItalic r:id="rId12"/>
    </p:embeddedFont>
    <p:embeddedFont>
      <p:font typeface="Hanken Grotesk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FigtreeBlack-bold.fntdata"/><Relationship Id="rId10" Type="http://schemas.openxmlformats.org/officeDocument/2006/relationships/slide" Target="slides/slide5.xml"/><Relationship Id="rId13" Type="http://schemas.openxmlformats.org/officeDocument/2006/relationships/font" Target="fonts/HankenGrotesk-regular.fntdata"/><Relationship Id="rId12" Type="http://schemas.openxmlformats.org/officeDocument/2006/relationships/font" Target="fonts/FigtreeBlack-boldItalic.fntdata"/><Relationship Id="rId15" Type="http://schemas.openxmlformats.org/officeDocument/2006/relationships/font" Target="fonts/HankenGrotesk-italic.fntdata"/><Relationship Id="rId14" Type="http://schemas.openxmlformats.org/officeDocument/2006/relationships/font" Target="fonts/HankenGrotesk-bold.fntdata"/><Relationship Id="rId17" Type="http://schemas.openxmlformats.org/officeDocument/2006/relationships/font" Target="fonts/Lato-regular.fntdata"/><Relationship Id="rId16" Type="http://schemas.openxmlformats.org/officeDocument/2006/relationships/font" Target="fonts/HankenGrotesk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79a224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79a224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79a224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79a224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79a224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79a224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Steam Game Prices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418 Yanze Guo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550" y="546725"/>
            <a:ext cx="1722127" cy="172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720000" y="32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EDA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720000" y="2374075"/>
            <a:ext cx="77040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/>
              <a:t>Scraped Top 1,000 Steam games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/>
              <a:t>First used SteamSpy API for popularity rankings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/>
              <a:t>Then queried Steam Store API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○"/>
            </a:pPr>
            <a:r>
              <a:rPr lang="en"/>
              <a:t>Price in USD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○"/>
            </a:pPr>
            <a:r>
              <a:rPr lang="en"/>
              <a:t>Release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○"/>
            </a:pPr>
            <a:r>
              <a:rPr lang="en"/>
              <a:t>Review counts &amp; rating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○"/>
            </a:pPr>
            <a:r>
              <a:rPr lang="en"/>
              <a:t>Genres &amp; multiplayer flag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/>
              <a:t>Output: ~1,000 games × 8 features</a:t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925" y="624363"/>
            <a:ext cx="2699751" cy="2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75" y="897700"/>
            <a:ext cx="3036549" cy="15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525" y="847588"/>
            <a:ext cx="1693450" cy="17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</a:t>
            </a:r>
            <a:endParaRPr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free‑to‑play games are removed, leaving ≈ 700 paid entries.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Records missing the year, review stats or price are dropped to keep data clean.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genres string is split into dummy variables and only genres that appear in ≥ 30 games are kept to avoid sparse noise.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Numeric — release year, positive-review ratio, total reviews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Binary — multiplayer flag plus the genre dummies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target is log(price + 1), which normalises the heavy‑tailed price distribution.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Trained a Ridge regression on 80 % of the data and evaluated on the remaining 20 %.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the held‑out test set the model achieves R² ≈ 0.50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trained pipeline and genre encoder are saved to model/paid_price_model.pkl for use by the API.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&amp; Live Demo</a:t>
            </a:r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720000" y="1215750"/>
            <a:ext cx="33504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Endpoint /predict returns price in JSON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Docker to Google Cloud Run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for Python UI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Sidebar lets users pick year, reviews, rating, genres, multiplayer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Calls the API with requests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Separate Docker to Cloud Run, env var API_URL links to API</a:t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300" y="1017725"/>
            <a:ext cx="4750828" cy="21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 rotWithShape="1">
          <a:blip r:embed="rId4">
            <a:alphaModFix/>
          </a:blip>
          <a:srcRect b="0" l="0" r="0" t="39128"/>
          <a:stretch/>
        </p:blipFill>
        <p:spPr>
          <a:xfrm>
            <a:off x="4048863" y="3214525"/>
            <a:ext cx="4793677" cy="168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No discount history or regional pricing</a:t>
            </a:r>
            <a:endParaRPr/>
          </a:p>
          <a:p>
            <a:pPr indent="-279400" lvl="0" marL="457200" rtl="0" algn="l">
              <a:spcBef>
                <a:spcPts val="100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Does not considered free to play games </a:t>
            </a:r>
            <a:endParaRPr/>
          </a:p>
          <a:p>
            <a:pPr indent="-279400" lvl="0" marL="457200" rtl="0" algn="l">
              <a:spcBef>
                <a:spcPts val="1000"/>
              </a:spcBef>
              <a:spcAft>
                <a:spcPts val="1000"/>
              </a:spcAft>
              <a:buSzPts val="800"/>
              <a:buChar char="●"/>
            </a:pPr>
            <a:r>
              <a:rPr lang="en"/>
              <a:t>Game pricing is still partly driven by publisher reputation, promotional strategy, and market conditions—factors our current feature set cannot fully capture.</a:t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451"/>
            <a:ext cx="3874749" cy="2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650" y="2967000"/>
            <a:ext cx="3615724" cy="180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