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9" r:id="rId3"/>
    <p:sldId id="268" r:id="rId4"/>
    <p:sldId id="287" r:id="rId5"/>
    <p:sldId id="289" r:id="rId6"/>
    <p:sldId id="323" r:id="rId7"/>
    <p:sldId id="308" r:id="rId8"/>
    <p:sldId id="291" r:id="rId9"/>
    <p:sldId id="292" r:id="rId10"/>
    <p:sldId id="294" r:id="rId11"/>
    <p:sldId id="295" r:id="rId12"/>
    <p:sldId id="296" r:id="rId13"/>
    <p:sldId id="309" r:id="rId14"/>
    <p:sldId id="293" r:id="rId15"/>
    <p:sldId id="299" r:id="rId16"/>
    <p:sldId id="284" r:id="rId17"/>
    <p:sldId id="273" r:id="rId18"/>
    <p:sldId id="300" r:id="rId19"/>
    <p:sldId id="279" r:id="rId20"/>
    <p:sldId id="313" r:id="rId21"/>
    <p:sldId id="282" r:id="rId22"/>
    <p:sldId id="281" r:id="rId23"/>
    <p:sldId id="314" r:id="rId24"/>
    <p:sldId id="315" r:id="rId25"/>
    <p:sldId id="316" r:id="rId26"/>
    <p:sldId id="318" r:id="rId27"/>
    <p:sldId id="319" r:id="rId28"/>
    <p:sldId id="285" r:id="rId29"/>
    <p:sldId id="320" r:id="rId30"/>
    <p:sldId id="310" r:id="rId31"/>
    <p:sldId id="297" r:id="rId32"/>
    <p:sldId id="298" r:id="rId33"/>
    <p:sldId id="311" r:id="rId34"/>
    <p:sldId id="312" r:id="rId35"/>
    <p:sldId id="32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1" autoAdjust="0"/>
    <p:restoredTop sz="92623" autoAdjust="0"/>
  </p:normalViewPr>
  <p:slideViewPr>
    <p:cSldViewPr snapToGrid="0" snapToObjects="1">
      <p:cViewPr varScale="1">
        <p:scale>
          <a:sx n="106" d="100"/>
          <a:sy n="106" d="100"/>
        </p:scale>
        <p:origin x="57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5EA9C-39F5-B846-A75D-B03F22463956}" type="datetimeFigureOut">
              <a:rPr kumimoji="1" lang="zh-CN" altLang="en-US" smtClean="0"/>
              <a:pPr/>
              <a:t>2021/12/24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54503-7CC8-8941-9FF1-A9082617F1E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8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6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67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10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92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8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39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12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93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1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5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78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56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21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5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9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9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3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7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2021/12/24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2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2021/12/24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1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2021/12/24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6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" y="0"/>
            <a:ext cx="4272031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5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2021/12/24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2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2021/12/24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80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2021/12/24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58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2021/12/24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2021/12/24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50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2021/12/24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5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2021/12/24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3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2021/12/24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9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F21D-12A3-824C-80FA-D34F01E9177B}" type="datetimeFigureOut">
              <a:rPr kumimoji="1" lang="zh-CN" altLang="en-US" smtClean="0"/>
              <a:pPr/>
              <a:t>2021/12/24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0"/>
            <a:ext cx="6880485" cy="6880485"/>
          </a:xfrm>
          <a:prstGeom prst="rtTriangl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5400000" flipV="1">
            <a:off x="1602826" y="0"/>
            <a:ext cx="3508588" cy="3508588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6200000">
            <a:off x="8382607" y="2991450"/>
            <a:ext cx="3974380" cy="4042758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rot="2648766">
            <a:off x="-91953" y="2753108"/>
            <a:ext cx="7781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Asp.Net WebForm</a:t>
            </a:r>
            <a:endParaRPr kumimoji="1" lang="en-US" altLang="zh-CN" sz="16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flipH="1" flipV="1">
            <a:off x="10467834" y="9622"/>
            <a:ext cx="1724166" cy="1724166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26" y="-427783"/>
            <a:ext cx="5964394" cy="497032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979827" y="4223918"/>
            <a:ext cx="5141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組員：陳柏錡、胡文軒、羅偉瑄、李路亞</a:t>
            </a:r>
            <a:br>
              <a:rPr kumimoji="1" lang="en-US" altLang="zh-TW" sz="2000" dirty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zh-TW" altLang="en-US" sz="2000" dirty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指導老師</a:t>
            </a:r>
            <a:r>
              <a:rPr kumimoji="1" lang="en-US" altLang="zh-TW" sz="2000" dirty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TW" altLang="en-US" sz="2000" dirty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 周季賢 老師</a:t>
            </a:r>
            <a:endParaRPr kumimoji="1" lang="zh-CN" altLang="en-US" sz="2000" dirty="0">
              <a:solidFill>
                <a:srgbClr val="43536A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9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 rot="20130239">
            <a:off x="7840132" y="4110494"/>
            <a:ext cx="2655694" cy="1983412"/>
          </a:xfrm>
          <a:custGeom>
            <a:avLst/>
            <a:gdLst>
              <a:gd name="T0" fmla="*/ 1126 w 1918"/>
              <a:gd name="T1" fmla="*/ 0 h 1099"/>
              <a:gd name="T2" fmla="*/ 334 w 1918"/>
              <a:gd name="T3" fmla="*/ 549 h 1099"/>
              <a:gd name="T4" fmla="*/ 455 w 1918"/>
              <a:gd name="T5" fmla="*/ 842 h 1099"/>
              <a:gd name="T6" fmla="*/ 75 w 1918"/>
              <a:gd name="T7" fmla="*/ 961 h 1099"/>
              <a:gd name="T8" fmla="*/ 0 w 1918"/>
              <a:gd name="T9" fmla="*/ 956 h 1099"/>
              <a:gd name="T10" fmla="*/ 344 w 1918"/>
              <a:gd name="T11" fmla="*/ 1030 h 1099"/>
              <a:gd name="T12" fmla="*/ 636 w 1918"/>
              <a:gd name="T13" fmla="*/ 981 h 1099"/>
              <a:gd name="T14" fmla="*/ 1126 w 1918"/>
              <a:gd name="T15" fmla="*/ 1099 h 1099"/>
              <a:gd name="T16" fmla="*/ 1918 w 1918"/>
              <a:gd name="T17" fmla="*/ 549 h 1099"/>
              <a:gd name="T18" fmla="*/ 1126 w 1918"/>
              <a:gd name="T19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8" h="1099">
                <a:moveTo>
                  <a:pt x="1126" y="0"/>
                </a:moveTo>
                <a:cubicBezTo>
                  <a:pt x="688" y="0"/>
                  <a:pt x="334" y="246"/>
                  <a:pt x="334" y="549"/>
                </a:cubicBezTo>
                <a:cubicBezTo>
                  <a:pt x="334" y="657"/>
                  <a:pt x="378" y="757"/>
                  <a:pt x="455" y="842"/>
                </a:cubicBezTo>
                <a:cubicBezTo>
                  <a:pt x="371" y="899"/>
                  <a:pt x="242" y="961"/>
                  <a:pt x="75" y="961"/>
                </a:cubicBezTo>
                <a:cubicBezTo>
                  <a:pt x="51" y="961"/>
                  <a:pt x="26" y="959"/>
                  <a:pt x="0" y="956"/>
                </a:cubicBezTo>
                <a:cubicBezTo>
                  <a:pt x="0" y="956"/>
                  <a:pt x="136" y="1030"/>
                  <a:pt x="344" y="1030"/>
                </a:cubicBezTo>
                <a:cubicBezTo>
                  <a:pt x="430" y="1030"/>
                  <a:pt x="529" y="1017"/>
                  <a:pt x="636" y="981"/>
                </a:cubicBezTo>
                <a:cubicBezTo>
                  <a:pt x="771" y="1055"/>
                  <a:pt x="941" y="1099"/>
                  <a:pt x="1126" y="1099"/>
                </a:cubicBezTo>
                <a:cubicBezTo>
                  <a:pt x="1564" y="1099"/>
                  <a:pt x="1918" y="853"/>
                  <a:pt x="1918" y="549"/>
                </a:cubicBezTo>
                <a:cubicBezTo>
                  <a:pt x="1918" y="246"/>
                  <a:pt x="1564" y="0"/>
                  <a:pt x="1126" y="0"/>
                </a:cubicBezTo>
              </a:path>
            </a:pathLst>
          </a:custGeom>
          <a:solidFill>
            <a:srgbClr val="4353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 rot="6161167" flipH="1">
            <a:off x="8115374" y="2031059"/>
            <a:ext cx="2828940" cy="2311112"/>
          </a:xfrm>
          <a:custGeom>
            <a:avLst/>
            <a:gdLst>
              <a:gd name="T0" fmla="*/ 1126 w 1918"/>
              <a:gd name="T1" fmla="*/ 0 h 1099"/>
              <a:gd name="T2" fmla="*/ 334 w 1918"/>
              <a:gd name="T3" fmla="*/ 549 h 1099"/>
              <a:gd name="T4" fmla="*/ 455 w 1918"/>
              <a:gd name="T5" fmla="*/ 842 h 1099"/>
              <a:gd name="T6" fmla="*/ 75 w 1918"/>
              <a:gd name="T7" fmla="*/ 961 h 1099"/>
              <a:gd name="T8" fmla="*/ 0 w 1918"/>
              <a:gd name="T9" fmla="*/ 956 h 1099"/>
              <a:gd name="T10" fmla="*/ 344 w 1918"/>
              <a:gd name="T11" fmla="*/ 1030 h 1099"/>
              <a:gd name="T12" fmla="*/ 636 w 1918"/>
              <a:gd name="T13" fmla="*/ 981 h 1099"/>
              <a:gd name="T14" fmla="*/ 1126 w 1918"/>
              <a:gd name="T15" fmla="*/ 1099 h 1099"/>
              <a:gd name="T16" fmla="*/ 1918 w 1918"/>
              <a:gd name="T17" fmla="*/ 549 h 1099"/>
              <a:gd name="T18" fmla="*/ 1126 w 1918"/>
              <a:gd name="T19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8" h="1099">
                <a:moveTo>
                  <a:pt x="1126" y="0"/>
                </a:moveTo>
                <a:cubicBezTo>
                  <a:pt x="688" y="0"/>
                  <a:pt x="334" y="246"/>
                  <a:pt x="334" y="549"/>
                </a:cubicBezTo>
                <a:cubicBezTo>
                  <a:pt x="334" y="657"/>
                  <a:pt x="378" y="757"/>
                  <a:pt x="455" y="842"/>
                </a:cubicBezTo>
                <a:cubicBezTo>
                  <a:pt x="371" y="899"/>
                  <a:pt x="242" y="961"/>
                  <a:pt x="75" y="961"/>
                </a:cubicBezTo>
                <a:cubicBezTo>
                  <a:pt x="51" y="961"/>
                  <a:pt x="26" y="959"/>
                  <a:pt x="0" y="956"/>
                </a:cubicBezTo>
                <a:cubicBezTo>
                  <a:pt x="0" y="956"/>
                  <a:pt x="136" y="1030"/>
                  <a:pt x="344" y="1030"/>
                </a:cubicBezTo>
                <a:cubicBezTo>
                  <a:pt x="430" y="1030"/>
                  <a:pt x="529" y="1017"/>
                  <a:pt x="636" y="981"/>
                </a:cubicBezTo>
                <a:cubicBezTo>
                  <a:pt x="771" y="1055"/>
                  <a:pt x="941" y="1099"/>
                  <a:pt x="1126" y="1099"/>
                </a:cubicBezTo>
                <a:cubicBezTo>
                  <a:pt x="1564" y="1099"/>
                  <a:pt x="1918" y="853"/>
                  <a:pt x="1918" y="549"/>
                </a:cubicBezTo>
                <a:cubicBezTo>
                  <a:pt x="1918" y="246"/>
                  <a:pt x="1564" y="0"/>
                  <a:pt x="1126" y="0"/>
                </a:cubicBezTo>
              </a:path>
            </a:pathLst>
          </a:custGeom>
          <a:solidFill>
            <a:srgbClr val="4353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2244057" flipH="1">
            <a:off x="6683273" y="3643657"/>
            <a:ext cx="2251038" cy="1765826"/>
          </a:xfrm>
          <a:custGeom>
            <a:avLst/>
            <a:gdLst>
              <a:gd name="T0" fmla="*/ 1126 w 1918"/>
              <a:gd name="T1" fmla="*/ 0 h 1099"/>
              <a:gd name="T2" fmla="*/ 334 w 1918"/>
              <a:gd name="T3" fmla="*/ 549 h 1099"/>
              <a:gd name="T4" fmla="*/ 455 w 1918"/>
              <a:gd name="T5" fmla="*/ 842 h 1099"/>
              <a:gd name="T6" fmla="*/ 75 w 1918"/>
              <a:gd name="T7" fmla="*/ 961 h 1099"/>
              <a:gd name="T8" fmla="*/ 0 w 1918"/>
              <a:gd name="T9" fmla="*/ 956 h 1099"/>
              <a:gd name="T10" fmla="*/ 344 w 1918"/>
              <a:gd name="T11" fmla="*/ 1030 h 1099"/>
              <a:gd name="T12" fmla="*/ 636 w 1918"/>
              <a:gd name="T13" fmla="*/ 981 h 1099"/>
              <a:gd name="T14" fmla="*/ 1126 w 1918"/>
              <a:gd name="T15" fmla="*/ 1099 h 1099"/>
              <a:gd name="T16" fmla="*/ 1918 w 1918"/>
              <a:gd name="T17" fmla="*/ 549 h 1099"/>
              <a:gd name="T18" fmla="*/ 1126 w 1918"/>
              <a:gd name="T19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8" h="1099">
                <a:moveTo>
                  <a:pt x="1126" y="0"/>
                </a:moveTo>
                <a:cubicBezTo>
                  <a:pt x="688" y="0"/>
                  <a:pt x="334" y="246"/>
                  <a:pt x="334" y="549"/>
                </a:cubicBezTo>
                <a:cubicBezTo>
                  <a:pt x="334" y="657"/>
                  <a:pt x="378" y="757"/>
                  <a:pt x="455" y="842"/>
                </a:cubicBezTo>
                <a:cubicBezTo>
                  <a:pt x="371" y="899"/>
                  <a:pt x="242" y="961"/>
                  <a:pt x="75" y="961"/>
                </a:cubicBezTo>
                <a:cubicBezTo>
                  <a:pt x="51" y="961"/>
                  <a:pt x="26" y="959"/>
                  <a:pt x="0" y="956"/>
                </a:cubicBezTo>
                <a:cubicBezTo>
                  <a:pt x="0" y="956"/>
                  <a:pt x="136" y="1030"/>
                  <a:pt x="344" y="1030"/>
                </a:cubicBezTo>
                <a:cubicBezTo>
                  <a:pt x="430" y="1030"/>
                  <a:pt x="529" y="1017"/>
                  <a:pt x="636" y="981"/>
                </a:cubicBezTo>
                <a:cubicBezTo>
                  <a:pt x="771" y="1055"/>
                  <a:pt x="941" y="1099"/>
                  <a:pt x="1126" y="1099"/>
                </a:cubicBezTo>
                <a:cubicBezTo>
                  <a:pt x="1564" y="1099"/>
                  <a:pt x="1918" y="853"/>
                  <a:pt x="1918" y="549"/>
                </a:cubicBezTo>
                <a:cubicBezTo>
                  <a:pt x="1918" y="246"/>
                  <a:pt x="1564" y="0"/>
                  <a:pt x="1126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rot="14300340">
            <a:off x="5613778" y="2604734"/>
            <a:ext cx="2158666" cy="2070665"/>
          </a:xfrm>
          <a:custGeom>
            <a:avLst/>
            <a:gdLst>
              <a:gd name="T0" fmla="*/ 1126 w 1918"/>
              <a:gd name="T1" fmla="*/ 0 h 1099"/>
              <a:gd name="T2" fmla="*/ 334 w 1918"/>
              <a:gd name="T3" fmla="*/ 549 h 1099"/>
              <a:gd name="T4" fmla="*/ 455 w 1918"/>
              <a:gd name="T5" fmla="*/ 842 h 1099"/>
              <a:gd name="T6" fmla="*/ 75 w 1918"/>
              <a:gd name="T7" fmla="*/ 961 h 1099"/>
              <a:gd name="T8" fmla="*/ 0 w 1918"/>
              <a:gd name="T9" fmla="*/ 956 h 1099"/>
              <a:gd name="T10" fmla="*/ 344 w 1918"/>
              <a:gd name="T11" fmla="*/ 1030 h 1099"/>
              <a:gd name="T12" fmla="*/ 636 w 1918"/>
              <a:gd name="T13" fmla="*/ 981 h 1099"/>
              <a:gd name="T14" fmla="*/ 1126 w 1918"/>
              <a:gd name="T15" fmla="*/ 1099 h 1099"/>
              <a:gd name="T16" fmla="*/ 1918 w 1918"/>
              <a:gd name="T17" fmla="*/ 549 h 1099"/>
              <a:gd name="T18" fmla="*/ 1126 w 1918"/>
              <a:gd name="T19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8" h="1099">
                <a:moveTo>
                  <a:pt x="1126" y="0"/>
                </a:moveTo>
                <a:cubicBezTo>
                  <a:pt x="688" y="0"/>
                  <a:pt x="334" y="246"/>
                  <a:pt x="334" y="549"/>
                </a:cubicBezTo>
                <a:cubicBezTo>
                  <a:pt x="334" y="657"/>
                  <a:pt x="378" y="757"/>
                  <a:pt x="455" y="842"/>
                </a:cubicBezTo>
                <a:cubicBezTo>
                  <a:pt x="371" y="899"/>
                  <a:pt x="242" y="961"/>
                  <a:pt x="75" y="961"/>
                </a:cubicBezTo>
                <a:cubicBezTo>
                  <a:pt x="51" y="961"/>
                  <a:pt x="26" y="959"/>
                  <a:pt x="0" y="956"/>
                </a:cubicBezTo>
                <a:cubicBezTo>
                  <a:pt x="0" y="956"/>
                  <a:pt x="136" y="1030"/>
                  <a:pt x="344" y="1030"/>
                </a:cubicBezTo>
                <a:cubicBezTo>
                  <a:pt x="430" y="1030"/>
                  <a:pt x="529" y="1017"/>
                  <a:pt x="636" y="981"/>
                </a:cubicBezTo>
                <a:cubicBezTo>
                  <a:pt x="771" y="1055"/>
                  <a:pt x="941" y="1099"/>
                  <a:pt x="1126" y="1099"/>
                </a:cubicBezTo>
                <a:cubicBezTo>
                  <a:pt x="1564" y="1099"/>
                  <a:pt x="1918" y="853"/>
                  <a:pt x="1918" y="549"/>
                </a:cubicBezTo>
                <a:cubicBezTo>
                  <a:pt x="1918" y="246"/>
                  <a:pt x="1564" y="0"/>
                  <a:pt x="1126" y="0"/>
                </a:cubicBezTo>
              </a:path>
            </a:pathLst>
          </a:custGeom>
          <a:solidFill>
            <a:srgbClr val="4353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2189351" flipH="1">
            <a:off x="6281546" y="530374"/>
            <a:ext cx="3123264" cy="2629186"/>
          </a:xfrm>
          <a:custGeom>
            <a:avLst/>
            <a:gdLst>
              <a:gd name="T0" fmla="*/ 1126 w 1918"/>
              <a:gd name="T1" fmla="*/ 0 h 1099"/>
              <a:gd name="T2" fmla="*/ 334 w 1918"/>
              <a:gd name="T3" fmla="*/ 549 h 1099"/>
              <a:gd name="T4" fmla="*/ 455 w 1918"/>
              <a:gd name="T5" fmla="*/ 842 h 1099"/>
              <a:gd name="T6" fmla="*/ 75 w 1918"/>
              <a:gd name="T7" fmla="*/ 961 h 1099"/>
              <a:gd name="T8" fmla="*/ 0 w 1918"/>
              <a:gd name="T9" fmla="*/ 956 h 1099"/>
              <a:gd name="T10" fmla="*/ 344 w 1918"/>
              <a:gd name="T11" fmla="*/ 1030 h 1099"/>
              <a:gd name="T12" fmla="*/ 636 w 1918"/>
              <a:gd name="T13" fmla="*/ 981 h 1099"/>
              <a:gd name="T14" fmla="*/ 1126 w 1918"/>
              <a:gd name="T15" fmla="*/ 1099 h 1099"/>
              <a:gd name="T16" fmla="*/ 1918 w 1918"/>
              <a:gd name="T17" fmla="*/ 549 h 1099"/>
              <a:gd name="T18" fmla="*/ 1126 w 1918"/>
              <a:gd name="T19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8" h="1099">
                <a:moveTo>
                  <a:pt x="1126" y="0"/>
                </a:moveTo>
                <a:cubicBezTo>
                  <a:pt x="688" y="0"/>
                  <a:pt x="334" y="246"/>
                  <a:pt x="334" y="549"/>
                </a:cubicBezTo>
                <a:cubicBezTo>
                  <a:pt x="334" y="657"/>
                  <a:pt x="378" y="757"/>
                  <a:pt x="455" y="842"/>
                </a:cubicBezTo>
                <a:cubicBezTo>
                  <a:pt x="371" y="899"/>
                  <a:pt x="242" y="961"/>
                  <a:pt x="75" y="961"/>
                </a:cubicBezTo>
                <a:cubicBezTo>
                  <a:pt x="51" y="961"/>
                  <a:pt x="26" y="959"/>
                  <a:pt x="0" y="956"/>
                </a:cubicBezTo>
                <a:cubicBezTo>
                  <a:pt x="0" y="956"/>
                  <a:pt x="136" y="1030"/>
                  <a:pt x="344" y="1030"/>
                </a:cubicBezTo>
                <a:cubicBezTo>
                  <a:pt x="430" y="1030"/>
                  <a:pt x="529" y="1017"/>
                  <a:pt x="636" y="981"/>
                </a:cubicBezTo>
                <a:cubicBezTo>
                  <a:pt x="771" y="1055"/>
                  <a:pt x="941" y="1099"/>
                  <a:pt x="1126" y="1099"/>
                </a:cubicBezTo>
                <a:cubicBezTo>
                  <a:pt x="1564" y="1099"/>
                  <a:pt x="1918" y="853"/>
                  <a:pt x="1918" y="549"/>
                </a:cubicBezTo>
                <a:cubicBezTo>
                  <a:pt x="1918" y="246"/>
                  <a:pt x="1564" y="0"/>
                  <a:pt x="1126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30727" y="803265"/>
            <a:ext cx="2214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員工之</a:t>
            </a:r>
            <a:endParaRPr lang="en-US" altLang="zh-TW" sz="3600" dirty="0">
              <a:solidFill>
                <a:schemeClr val="accent4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非機密</a:t>
            </a:r>
            <a:endParaRPr lang="en-US" altLang="zh-TW" sz="3600" dirty="0">
              <a:solidFill>
                <a:schemeClr val="accent4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基本資料</a:t>
            </a:r>
            <a:endParaRPr lang="zh-CN" alt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92825" y="213627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42756" y="288599"/>
            <a:ext cx="4028135" cy="659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36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個人資料頁面</a:t>
            </a:r>
            <a:endParaRPr kumimoji="1" lang="zh-CN" altLang="en-US" sz="3600" b="1" u="sng" dirty="0">
              <a:solidFill>
                <a:schemeClr val="accent5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文本框 23"/>
          <p:cNvSpPr txBox="1"/>
          <p:nvPr/>
        </p:nvSpPr>
        <p:spPr>
          <a:xfrm>
            <a:off x="9127549" y="2473612"/>
            <a:ext cx="1350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參與</a:t>
            </a:r>
            <a:endParaRPr lang="en-US" altLang="zh-TW" sz="3200" dirty="0">
              <a:solidFill>
                <a:schemeClr val="accent6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社團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文本框 23"/>
          <p:cNvSpPr txBox="1"/>
          <p:nvPr/>
        </p:nvSpPr>
        <p:spPr>
          <a:xfrm>
            <a:off x="6063991" y="2719239"/>
            <a:ext cx="1350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今日打卡時間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23"/>
          <p:cNvSpPr txBox="1"/>
          <p:nvPr/>
        </p:nvSpPr>
        <p:spPr>
          <a:xfrm>
            <a:off x="7104796" y="3975161"/>
            <a:ext cx="1350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團購商品</a:t>
            </a:r>
            <a:endParaRPr lang="zh-CN" alt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文本框 23"/>
          <p:cNvSpPr txBox="1"/>
          <p:nvPr/>
        </p:nvSpPr>
        <p:spPr>
          <a:xfrm>
            <a:off x="8609440" y="4424726"/>
            <a:ext cx="1569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預約的會議室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文本框 29"/>
          <p:cNvSpPr txBox="1"/>
          <p:nvPr/>
        </p:nvSpPr>
        <p:spPr>
          <a:xfrm>
            <a:off x="7959920" y="48009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29"/>
          <p:cNvSpPr txBox="1"/>
          <p:nvPr/>
        </p:nvSpPr>
        <p:spPr>
          <a:xfrm>
            <a:off x="5627304" y="3132523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29"/>
          <p:cNvSpPr txBox="1"/>
          <p:nvPr/>
        </p:nvSpPr>
        <p:spPr>
          <a:xfrm>
            <a:off x="7882810" y="3686034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29"/>
          <p:cNvSpPr txBox="1"/>
          <p:nvPr/>
        </p:nvSpPr>
        <p:spPr>
          <a:xfrm>
            <a:off x="9769808" y="4150363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Subtitle 2"/>
          <p:cNvSpPr txBox="1">
            <a:spLocks/>
          </p:cNvSpPr>
          <p:nvPr/>
        </p:nvSpPr>
        <p:spPr bwMode="auto">
          <a:xfrm>
            <a:off x="360869" y="1584204"/>
            <a:ext cx="4028135" cy="236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2400" b="1" dirty="0">
                <a:latin typeface="微软雅黑" charset="0"/>
                <a:ea typeface="微软雅黑" charset="0"/>
                <a:cs typeface="Open Sans Light" charset="0"/>
              </a:rPr>
              <a:t>本資料頁面使用</a:t>
            </a: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EF</a:t>
            </a:r>
            <a:r>
              <a:rPr lang="zh-TW" altLang="en-US" sz="2400" b="1" dirty="0">
                <a:latin typeface="微软雅黑" charset="0"/>
                <a:ea typeface="微软雅黑" charset="0"/>
                <a:cs typeface="Open Sans Light" charset="0"/>
              </a:rPr>
              <a:t>與</a:t>
            </a: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ADO.NET</a:t>
            </a:r>
            <a:r>
              <a:rPr lang="zh-TW" altLang="en-US" sz="2400" b="1" dirty="0">
                <a:latin typeface="微软雅黑" charset="0"/>
                <a:ea typeface="微软雅黑" charset="0"/>
                <a:cs typeface="Open Sans Light" charset="0"/>
              </a:rPr>
              <a:t>擷取該員工之各</a:t>
            </a: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TABLE</a:t>
            </a:r>
            <a:r>
              <a:rPr lang="zh-TW" altLang="en-US" sz="2400" b="1" dirty="0">
                <a:latin typeface="微软雅黑" charset="0"/>
                <a:ea typeface="微软雅黑" charset="0"/>
                <a:cs typeface="Open Sans Light" charset="0"/>
              </a:rPr>
              <a:t>資料，並於前端用</a:t>
            </a: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Ajax + Vue.js</a:t>
            </a:r>
            <a:r>
              <a:rPr lang="zh-TW" altLang="en-US" sz="2400" b="1" dirty="0">
                <a:latin typeface="微软雅黑" charset="0"/>
                <a:ea typeface="微软雅黑" charset="0"/>
                <a:cs typeface="Open Sans Light" charset="0"/>
              </a:rPr>
              <a:t>取得並呈現相關資料。</a:t>
            </a:r>
            <a:endParaRPr lang="en-US" altLang="zh-CN" sz="2400" b="1" dirty="0">
              <a:latin typeface="微软雅黑" charset="0"/>
              <a:ea typeface="微软雅黑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42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5387906" y="2133231"/>
            <a:ext cx="501789" cy="470269"/>
          </a:xfrm>
          <a:custGeom>
            <a:avLst/>
            <a:gdLst>
              <a:gd name="T0" fmla="*/ 2926 w 2950"/>
              <a:gd name="T1" fmla="*/ 825 h 2765"/>
              <a:gd name="T2" fmla="*/ 2401 w 2950"/>
              <a:gd name="T3" fmla="*/ 45 h 2765"/>
              <a:gd name="T4" fmla="*/ 2316 w 2950"/>
              <a:gd name="T5" fmla="*/ 0 h 2765"/>
              <a:gd name="T6" fmla="*/ 635 w 2950"/>
              <a:gd name="T7" fmla="*/ 0 h 2765"/>
              <a:gd name="T8" fmla="*/ 550 w 2950"/>
              <a:gd name="T9" fmla="*/ 45 h 2765"/>
              <a:gd name="T10" fmla="*/ 25 w 2950"/>
              <a:gd name="T11" fmla="*/ 825 h 2765"/>
              <a:gd name="T12" fmla="*/ 28 w 2950"/>
              <a:gd name="T13" fmla="*/ 944 h 2765"/>
              <a:gd name="T14" fmla="*/ 1394 w 2950"/>
              <a:gd name="T15" fmla="*/ 2725 h 2765"/>
              <a:gd name="T16" fmla="*/ 1475 w 2950"/>
              <a:gd name="T17" fmla="*/ 2765 h 2765"/>
              <a:gd name="T18" fmla="*/ 1556 w 2950"/>
              <a:gd name="T19" fmla="*/ 2725 h 2765"/>
              <a:gd name="T20" fmla="*/ 2922 w 2950"/>
              <a:gd name="T21" fmla="*/ 944 h 2765"/>
              <a:gd name="T22" fmla="*/ 2926 w 2950"/>
              <a:gd name="T23" fmla="*/ 825 h 2765"/>
              <a:gd name="T24" fmla="*/ 1882 w 2950"/>
              <a:gd name="T25" fmla="*/ 943 h 2765"/>
              <a:gd name="T26" fmla="*/ 1475 w 2950"/>
              <a:gd name="T27" fmla="*/ 2430 h 2765"/>
              <a:gd name="T28" fmla="*/ 1069 w 2950"/>
              <a:gd name="T29" fmla="*/ 943 h 2765"/>
              <a:gd name="T30" fmla="*/ 1882 w 2950"/>
              <a:gd name="T31" fmla="*/ 943 h 2765"/>
              <a:gd name="T32" fmla="*/ 1099 w 2950"/>
              <a:gd name="T33" fmla="*/ 820 h 2765"/>
              <a:gd name="T34" fmla="*/ 1475 w 2950"/>
              <a:gd name="T35" fmla="*/ 218 h 2765"/>
              <a:gd name="T36" fmla="*/ 1851 w 2950"/>
              <a:gd name="T37" fmla="*/ 820 h 2765"/>
              <a:gd name="T38" fmla="*/ 1099 w 2950"/>
              <a:gd name="T39" fmla="*/ 820 h 2765"/>
              <a:gd name="T40" fmla="*/ 1612 w 2950"/>
              <a:gd name="T41" fmla="*/ 205 h 2765"/>
              <a:gd name="T42" fmla="*/ 2202 w 2950"/>
              <a:gd name="T43" fmla="*/ 205 h 2765"/>
              <a:gd name="T44" fmla="*/ 1954 w 2950"/>
              <a:gd name="T45" fmla="*/ 752 h 2765"/>
              <a:gd name="T46" fmla="*/ 1612 w 2950"/>
              <a:gd name="T47" fmla="*/ 205 h 2765"/>
              <a:gd name="T48" fmla="*/ 997 w 2950"/>
              <a:gd name="T49" fmla="*/ 752 h 2765"/>
              <a:gd name="T50" fmla="*/ 749 w 2950"/>
              <a:gd name="T51" fmla="*/ 205 h 2765"/>
              <a:gd name="T52" fmla="*/ 1339 w 2950"/>
              <a:gd name="T53" fmla="*/ 205 h 2765"/>
              <a:gd name="T54" fmla="*/ 997 w 2950"/>
              <a:gd name="T55" fmla="*/ 752 h 2765"/>
              <a:gd name="T56" fmla="*/ 1305 w 2950"/>
              <a:gd name="T57" fmla="*/ 2272 h 2765"/>
              <a:gd name="T58" fmla="*/ 285 w 2950"/>
              <a:gd name="T59" fmla="*/ 943 h 2765"/>
              <a:gd name="T60" fmla="*/ 941 w 2950"/>
              <a:gd name="T61" fmla="*/ 943 h 2765"/>
              <a:gd name="T62" fmla="*/ 1305 w 2950"/>
              <a:gd name="T63" fmla="*/ 2272 h 2765"/>
              <a:gd name="T64" fmla="*/ 2009 w 2950"/>
              <a:gd name="T65" fmla="*/ 943 h 2765"/>
              <a:gd name="T66" fmla="*/ 2665 w 2950"/>
              <a:gd name="T67" fmla="*/ 943 h 2765"/>
              <a:gd name="T68" fmla="*/ 1646 w 2950"/>
              <a:gd name="T69" fmla="*/ 2272 h 2765"/>
              <a:gd name="T70" fmla="*/ 2009 w 2950"/>
              <a:gd name="T71" fmla="*/ 943 h 2765"/>
              <a:gd name="T72" fmla="*/ 2676 w 2950"/>
              <a:gd name="T73" fmla="*/ 820 h 2765"/>
              <a:gd name="T74" fmla="*/ 2058 w 2950"/>
              <a:gd name="T75" fmla="*/ 820 h 2765"/>
              <a:gd name="T76" fmla="*/ 2306 w 2950"/>
              <a:gd name="T77" fmla="*/ 272 h 2765"/>
              <a:gd name="T78" fmla="*/ 2676 w 2950"/>
              <a:gd name="T79" fmla="*/ 820 h 2765"/>
              <a:gd name="T80" fmla="*/ 644 w 2950"/>
              <a:gd name="T81" fmla="*/ 272 h 2765"/>
              <a:gd name="T82" fmla="*/ 893 w 2950"/>
              <a:gd name="T83" fmla="*/ 820 h 2765"/>
              <a:gd name="T84" fmla="*/ 274 w 2950"/>
              <a:gd name="T85" fmla="*/ 820 h 2765"/>
              <a:gd name="T86" fmla="*/ 644 w 2950"/>
              <a:gd name="T87" fmla="*/ 272 h 2765"/>
              <a:gd name="T88" fmla="*/ 644 w 2950"/>
              <a:gd name="T89" fmla="*/ 272 h 2765"/>
              <a:gd name="T90" fmla="*/ 644 w 2950"/>
              <a:gd name="T91" fmla="*/ 272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950" h="2765">
                <a:moveTo>
                  <a:pt x="2926" y="825"/>
                </a:moveTo>
                <a:cubicBezTo>
                  <a:pt x="2401" y="45"/>
                  <a:pt x="2401" y="45"/>
                  <a:pt x="2401" y="45"/>
                </a:cubicBezTo>
                <a:cubicBezTo>
                  <a:pt x="2382" y="17"/>
                  <a:pt x="2350" y="0"/>
                  <a:pt x="2316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01" y="0"/>
                  <a:pt x="569" y="17"/>
                  <a:pt x="550" y="45"/>
                </a:cubicBezTo>
                <a:cubicBezTo>
                  <a:pt x="25" y="825"/>
                  <a:pt x="25" y="825"/>
                  <a:pt x="25" y="825"/>
                </a:cubicBezTo>
                <a:cubicBezTo>
                  <a:pt x="0" y="861"/>
                  <a:pt x="1" y="909"/>
                  <a:pt x="28" y="944"/>
                </a:cubicBezTo>
                <a:cubicBezTo>
                  <a:pt x="1394" y="2725"/>
                  <a:pt x="1394" y="2725"/>
                  <a:pt x="1394" y="2725"/>
                </a:cubicBezTo>
                <a:cubicBezTo>
                  <a:pt x="1413" y="2750"/>
                  <a:pt x="1443" y="2765"/>
                  <a:pt x="1475" y="2765"/>
                </a:cubicBezTo>
                <a:cubicBezTo>
                  <a:pt x="1507" y="2765"/>
                  <a:pt x="1537" y="2750"/>
                  <a:pt x="1556" y="2725"/>
                </a:cubicBezTo>
                <a:cubicBezTo>
                  <a:pt x="2922" y="944"/>
                  <a:pt x="2922" y="944"/>
                  <a:pt x="2922" y="944"/>
                </a:cubicBezTo>
                <a:cubicBezTo>
                  <a:pt x="2949" y="909"/>
                  <a:pt x="2950" y="861"/>
                  <a:pt x="2926" y="825"/>
                </a:cubicBezTo>
                <a:close/>
                <a:moveTo>
                  <a:pt x="1882" y="943"/>
                </a:moveTo>
                <a:cubicBezTo>
                  <a:pt x="1475" y="2430"/>
                  <a:pt x="1475" y="2430"/>
                  <a:pt x="1475" y="2430"/>
                </a:cubicBezTo>
                <a:cubicBezTo>
                  <a:pt x="1069" y="943"/>
                  <a:pt x="1069" y="943"/>
                  <a:pt x="1069" y="943"/>
                </a:cubicBezTo>
                <a:cubicBezTo>
                  <a:pt x="1882" y="943"/>
                  <a:pt x="1882" y="943"/>
                  <a:pt x="1882" y="943"/>
                </a:cubicBezTo>
                <a:close/>
                <a:moveTo>
                  <a:pt x="1099" y="820"/>
                </a:moveTo>
                <a:cubicBezTo>
                  <a:pt x="1475" y="218"/>
                  <a:pt x="1475" y="218"/>
                  <a:pt x="1475" y="218"/>
                </a:cubicBezTo>
                <a:cubicBezTo>
                  <a:pt x="1851" y="820"/>
                  <a:pt x="1851" y="820"/>
                  <a:pt x="1851" y="820"/>
                </a:cubicBezTo>
                <a:cubicBezTo>
                  <a:pt x="1099" y="820"/>
                  <a:pt x="1099" y="820"/>
                  <a:pt x="1099" y="820"/>
                </a:cubicBezTo>
                <a:close/>
                <a:moveTo>
                  <a:pt x="1612" y="205"/>
                </a:moveTo>
                <a:cubicBezTo>
                  <a:pt x="2202" y="205"/>
                  <a:pt x="2202" y="205"/>
                  <a:pt x="2202" y="205"/>
                </a:cubicBezTo>
                <a:cubicBezTo>
                  <a:pt x="1954" y="752"/>
                  <a:pt x="1954" y="752"/>
                  <a:pt x="1954" y="752"/>
                </a:cubicBezTo>
                <a:cubicBezTo>
                  <a:pt x="1612" y="205"/>
                  <a:pt x="1612" y="205"/>
                  <a:pt x="1612" y="205"/>
                </a:cubicBezTo>
                <a:close/>
                <a:moveTo>
                  <a:pt x="997" y="752"/>
                </a:moveTo>
                <a:cubicBezTo>
                  <a:pt x="749" y="205"/>
                  <a:pt x="749" y="205"/>
                  <a:pt x="749" y="205"/>
                </a:cubicBezTo>
                <a:cubicBezTo>
                  <a:pt x="1339" y="205"/>
                  <a:pt x="1339" y="205"/>
                  <a:pt x="1339" y="205"/>
                </a:cubicBezTo>
                <a:cubicBezTo>
                  <a:pt x="997" y="752"/>
                  <a:pt x="997" y="752"/>
                  <a:pt x="997" y="752"/>
                </a:cubicBezTo>
                <a:close/>
                <a:moveTo>
                  <a:pt x="1305" y="2272"/>
                </a:moveTo>
                <a:cubicBezTo>
                  <a:pt x="285" y="943"/>
                  <a:pt x="285" y="943"/>
                  <a:pt x="285" y="943"/>
                </a:cubicBezTo>
                <a:cubicBezTo>
                  <a:pt x="941" y="943"/>
                  <a:pt x="941" y="943"/>
                  <a:pt x="941" y="943"/>
                </a:cubicBezTo>
                <a:cubicBezTo>
                  <a:pt x="1305" y="2272"/>
                  <a:pt x="1305" y="2272"/>
                  <a:pt x="1305" y="2272"/>
                </a:cubicBezTo>
                <a:close/>
                <a:moveTo>
                  <a:pt x="2009" y="943"/>
                </a:moveTo>
                <a:cubicBezTo>
                  <a:pt x="2665" y="943"/>
                  <a:pt x="2665" y="943"/>
                  <a:pt x="2665" y="943"/>
                </a:cubicBezTo>
                <a:cubicBezTo>
                  <a:pt x="1646" y="2272"/>
                  <a:pt x="1646" y="2272"/>
                  <a:pt x="1646" y="2272"/>
                </a:cubicBezTo>
                <a:cubicBezTo>
                  <a:pt x="2009" y="943"/>
                  <a:pt x="2009" y="943"/>
                  <a:pt x="2009" y="943"/>
                </a:cubicBezTo>
                <a:close/>
                <a:moveTo>
                  <a:pt x="2676" y="820"/>
                </a:moveTo>
                <a:cubicBezTo>
                  <a:pt x="2058" y="820"/>
                  <a:pt x="2058" y="820"/>
                  <a:pt x="2058" y="820"/>
                </a:cubicBezTo>
                <a:cubicBezTo>
                  <a:pt x="2306" y="272"/>
                  <a:pt x="2306" y="272"/>
                  <a:pt x="2306" y="272"/>
                </a:cubicBezTo>
                <a:cubicBezTo>
                  <a:pt x="2676" y="820"/>
                  <a:pt x="2676" y="820"/>
                  <a:pt x="2676" y="820"/>
                </a:cubicBezTo>
                <a:close/>
                <a:moveTo>
                  <a:pt x="644" y="272"/>
                </a:moveTo>
                <a:cubicBezTo>
                  <a:pt x="893" y="820"/>
                  <a:pt x="893" y="820"/>
                  <a:pt x="893" y="820"/>
                </a:cubicBezTo>
                <a:cubicBezTo>
                  <a:pt x="274" y="820"/>
                  <a:pt x="274" y="820"/>
                  <a:pt x="274" y="820"/>
                </a:cubicBezTo>
                <a:cubicBezTo>
                  <a:pt x="644" y="272"/>
                  <a:pt x="644" y="272"/>
                  <a:pt x="644" y="272"/>
                </a:cubicBezTo>
                <a:close/>
                <a:moveTo>
                  <a:pt x="644" y="272"/>
                </a:moveTo>
                <a:cubicBezTo>
                  <a:pt x="644" y="272"/>
                  <a:pt x="644" y="272"/>
                  <a:pt x="644" y="2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07100" y="2034897"/>
            <a:ext cx="229661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lnSpc>
                <a:spcPts val="133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text here. Again. this is a dummy text. enter your own text here.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 bwMode="auto">
          <a:xfrm>
            <a:off x="342755" y="1408763"/>
            <a:ext cx="4999548" cy="103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2400" b="1" dirty="0">
                <a:latin typeface="微软雅黑" charset="0"/>
                <a:ea typeface="微软雅黑" charset="0"/>
                <a:cs typeface="Open Sans Light" charset="0"/>
              </a:rPr>
              <a:t>使用</a:t>
            </a:r>
            <a:r>
              <a:rPr lang="en-US" altLang="zh-TW" sz="2400" b="1" dirty="0" err="1">
                <a:latin typeface="微软雅黑" charset="0"/>
                <a:ea typeface="微软雅黑" charset="0"/>
                <a:cs typeface="Open Sans Light" charset="0"/>
              </a:rPr>
              <a:t>FullCalendar</a:t>
            </a:r>
            <a:r>
              <a:rPr lang="zh-TW" altLang="en-US" sz="2400" b="1" dirty="0">
                <a:latin typeface="微软雅黑" charset="0"/>
                <a:ea typeface="微软雅黑" charset="0"/>
                <a:cs typeface="Open Sans Light" charset="0"/>
              </a:rPr>
              <a:t>技術與行事曆資料庫連結，並執行</a:t>
            </a: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CRUD</a:t>
            </a:r>
            <a:r>
              <a:rPr lang="zh-TW" altLang="en-US" sz="2400" b="1" dirty="0">
                <a:latin typeface="微软雅黑" charset="0"/>
                <a:ea typeface="微软雅黑" charset="0"/>
                <a:cs typeface="Open Sans Light" charset="0"/>
              </a:rPr>
              <a:t>之動作。</a:t>
            </a:r>
            <a:endParaRPr lang="en-US" altLang="zh-CN" sz="2400" b="1" dirty="0"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42756" y="288599"/>
            <a:ext cx="4028135" cy="659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36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個人行事曆</a:t>
            </a:r>
            <a:endParaRPr kumimoji="1" lang="zh-CN" altLang="en-US" sz="3600" b="1" u="sng" dirty="0">
              <a:solidFill>
                <a:schemeClr val="accent5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 rot="5400000">
            <a:off x="2338646" y="582020"/>
            <a:ext cx="1228154" cy="4858833"/>
          </a:xfrm>
          <a:custGeom>
            <a:avLst/>
            <a:gdLst>
              <a:gd name="T0" fmla="*/ 0 w 2480"/>
              <a:gd name="T1" fmla="*/ 237 h 876"/>
              <a:gd name="T2" fmla="*/ 0 w 2480"/>
              <a:gd name="T3" fmla="*/ 876 h 876"/>
              <a:gd name="T4" fmla="*/ 2480 w 2480"/>
              <a:gd name="T5" fmla="*/ 876 h 876"/>
              <a:gd name="T6" fmla="*/ 2480 w 2480"/>
              <a:gd name="T7" fmla="*/ 237 h 876"/>
              <a:gd name="T8" fmla="*/ 1226 w 2480"/>
              <a:gd name="T9" fmla="*/ 0 h 876"/>
              <a:gd name="T10" fmla="*/ 0 w 2480"/>
              <a:gd name="T11" fmla="*/ 237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0" h="876">
                <a:moveTo>
                  <a:pt x="0" y="237"/>
                </a:moveTo>
                <a:lnTo>
                  <a:pt x="0" y="876"/>
                </a:lnTo>
                <a:lnTo>
                  <a:pt x="2480" y="876"/>
                </a:lnTo>
                <a:lnTo>
                  <a:pt x="2480" y="237"/>
                </a:lnTo>
                <a:lnTo>
                  <a:pt x="1226" y="0"/>
                </a:lnTo>
                <a:lnTo>
                  <a:pt x="0" y="23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42" name="Freeform 6"/>
          <p:cNvSpPr>
            <a:spLocks/>
          </p:cNvSpPr>
          <p:nvPr/>
        </p:nvSpPr>
        <p:spPr bwMode="auto">
          <a:xfrm rot="5400000">
            <a:off x="2334456" y="1630151"/>
            <a:ext cx="1228154" cy="4842192"/>
          </a:xfrm>
          <a:custGeom>
            <a:avLst/>
            <a:gdLst>
              <a:gd name="T0" fmla="*/ 0 w 2480"/>
              <a:gd name="T1" fmla="*/ 234 h 873"/>
              <a:gd name="T2" fmla="*/ 0 w 2480"/>
              <a:gd name="T3" fmla="*/ 873 h 873"/>
              <a:gd name="T4" fmla="*/ 2480 w 2480"/>
              <a:gd name="T5" fmla="*/ 873 h 873"/>
              <a:gd name="T6" fmla="*/ 2480 w 2480"/>
              <a:gd name="T7" fmla="*/ 234 h 873"/>
              <a:gd name="T8" fmla="*/ 1226 w 2480"/>
              <a:gd name="T9" fmla="*/ 0 h 873"/>
              <a:gd name="T10" fmla="*/ 0 w 2480"/>
              <a:gd name="T11" fmla="*/ 234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0" h="873">
                <a:moveTo>
                  <a:pt x="0" y="234"/>
                </a:moveTo>
                <a:lnTo>
                  <a:pt x="0" y="873"/>
                </a:lnTo>
                <a:lnTo>
                  <a:pt x="2480" y="873"/>
                </a:lnTo>
                <a:lnTo>
                  <a:pt x="2480" y="234"/>
                </a:lnTo>
                <a:lnTo>
                  <a:pt x="1226" y="0"/>
                </a:lnTo>
                <a:lnTo>
                  <a:pt x="0" y="234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 rot="5400000">
            <a:off x="2338646" y="2661642"/>
            <a:ext cx="1228154" cy="4858833"/>
          </a:xfrm>
          <a:custGeom>
            <a:avLst/>
            <a:gdLst>
              <a:gd name="T0" fmla="*/ 0 w 2480"/>
              <a:gd name="T1" fmla="*/ 237 h 876"/>
              <a:gd name="T2" fmla="*/ 0 w 2480"/>
              <a:gd name="T3" fmla="*/ 876 h 876"/>
              <a:gd name="T4" fmla="*/ 2480 w 2480"/>
              <a:gd name="T5" fmla="*/ 876 h 876"/>
              <a:gd name="T6" fmla="*/ 2480 w 2480"/>
              <a:gd name="T7" fmla="*/ 237 h 876"/>
              <a:gd name="T8" fmla="*/ 1226 w 2480"/>
              <a:gd name="T9" fmla="*/ 0 h 876"/>
              <a:gd name="T10" fmla="*/ 0 w 2480"/>
              <a:gd name="T11" fmla="*/ 237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0" h="876">
                <a:moveTo>
                  <a:pt x="0" y="237"/>
                </a:moveTo>
                <a:lnTo>
                  <a:pt x="0" y="876"/>
                </a:lnTo>
                <a:lnTo>
                  <a:pt x="2480" y="876"/>
                </a:lnTo>
                <a:lnTo>
                  <a:pt x="2480" y="237"/>
                </a:lnTo>
                <a:lnTo>
                  <a:pt x="1226" y="0"/>
                </a:lnTo>
                <a:lnTo>
                  <a:pt x="0" y="23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44" name="Freeform 8"/>
          <p:cNvSpPr>
            <a:spLocks/>
          </p:cNvSpPr>
          <p:nvPr/>
        </p:nvSpPr>
        <p:spPr bwMode="auto">
          <a:xfrm rot="5400000">
            <a:off x="2429236" y="3610862"/>
            <a:ext cx="1046973" cy="4858833"/>
          </a:xfrm>
          <a:custGeom>
            <a:avLst/>
            <a:gdLst>
              <a:gd name="T0" fmla="*/ 0 w 2480"/>
              <a:gd name="T1" fmla="*/ 237 h 876"/>
              <a:gd name="T2" fmla="*/ 0 w 2480"/>
              <a:gd name="T3" fmla="*/ 876 h 876"/>
              <a:gd name="T4" fmla="*/ 2480 w 2480"/>
              <a:gd name="T5" fmla="*/ 876 h 876"/>
              <a:gd name="T6" fmla="*/ 2480 w 2480"/>
              <a:gd name="T7" fmla="*/ 237 h 876"/>
              <a:gd name="T8" fmla="*/ 1226 w 2480"/>
              <a:gd name="T9" fmla="*/ 0 h 876"/>
              <a:gd name="T10" fmla="*/ 0 w 2480"/>
              <a:gd name="T11" fmla="*/ 237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0" h="876">
                <a:moveTo>
                  <a:pt x="0" y="237"/>
                </a:moveTo>
                <a:lnTo>
                  <a:pt x="0" y="876"/>
                </a:lnTo>
                <a:lnTo>
                  <a:pt x="2480" y="876"/>
                </a:lnTo>
                <a:lnTo>
                  <a:pt x="2480" y="237"/>
                </a:lnTo>
                <a:lnTo>
                  <a:pt x="1226" y="0"/>
                </a:lnTo>
                <a:lnTo>
                  <a:pt x="0" y="237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8948" y="2875904"/>
            <a:ext cx="3553754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lnSpc>
                <a:spcPts val="1333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en-US" altLang="zh-TW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FullCalendar</a:t>
            </a:r>
            <a:r>
              <a:rPr lang="zh-TW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呈現</a:t>
            </a:r>
            <a:endParaRPr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8948" y="3921723"/>
            <a:ext cx="3553754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lnSpc>
                <a:spcPts val="1333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table</a:t>
            </a:r>
            <a:r>
              <a:rPr lang="zh-TW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方式條列呈現</a:t>
            </a:r>
            <a:endParaRPr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8948" y="4961535"/>
            <a:ext cx="3553754" cy="30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lnSpc>
                <a:spcPts val="133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Email</a:t>
            </a:r>
            <a:r>
              <a:rPr lang="zh-TW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至員工信箱</a:t>
            </a:r>
            <a:endParaRPr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8948" y="6001285"/>
            <a:ext cx="3553754" cy="30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lnSpc>
                <a:spcPts val="1333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下載成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TW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檔</a:t>
            </a:r>
            <a:endParaRPr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40" y="1548144"/>
            <a:ext cx="6107963" cy="501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2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hape 539"/>
          <p:cNvSpPr>
            <a:spLocks/>
          </p:cNvSpPr>
          <p:nvPr/>
        </p:nvSpPr>
        <p:spPr bwMode="auto">
          <a:xfrm>
            <a:off x="394195" y="1496537"/>
            <a:ext cx="2527300" cy="4996542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1336 h 21600"/>
              <a:gd name="T4" fmla="*/ 0 w 21600"/>
              <a:gd name="T5" fmla="*/ 1274763 h 21600"/>
              <a:gd name="T6" fmla="*/ 2169851 w 21600"/>
              <a:gd name="T7" fmla="*/ 1274763 h 21600"/>
              <a:gd name="T8" fmla="*/ 2527300 w 21600"/>
              <a:gd name="T9" fmla="*/ 647001 h 21600"/>
              <a:gd name="T10" fmla="*/ 2184593 w 21600"/>
              <a:gd name="T11" fmla="*/ 1062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dirty="0"/>
          </a:p>
        </p:txBody>
      </p:sp>
      <p:sp>
        <p:nvSpPr>
          <p:cNvPr id="52229" name="Shape 544"/>
          <p:cNvSpPr>
            <a:spLocks/>
          </p:cNvSpPr>
          <p:nvPr/>
        </p:nvSpPr>
        <p:spPr bwMode="auto">
          <a:xfrm>
            <a:off x="2938273" y="1496537"/>
            <a:ext cx="2528888" cy="4996542"/>
          </a:xfrm>
          <a:custGeom>
            <a:avLst/>
            <a:gdLst>
              <a:gd name="T0" fmla="*/ 5503 w 21600"/>
              <a:gd name="T1" fmla="*/ 0 h 21600"/>
              <a:gd name="T2" fmla="*/ 364933 w 21600"/>
              <a:gd name="T3" fmla="*/ 642134 h 21600"/>
              <a:gd name="T4" fmla="*/ 0 w 21600"/>
              <a:gd name="T5" fmla="*/ 1276350 h 21600"/>
              <a:gd name="T6" fmla="*/ 2171214 w 21600"/>
              <a:gd name="T7" fmla="*/ 1276350 h 21600"/>
              <a:gd name="T8" fmla="*/ 2528888 w 21600"/>
              <a:gd name="T9" fmla="*/ 647807 h 21600"/>
              <a:gd name="T10" fmla="*/ 2185966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2231" name="Shape 549"/>
          <p:cNvSpPr>
            <a:spLocks/>
          </p:cNvSpPr>
          <p:nvPr/>
        </p:nvSpPr>
        <p:spPr bwMode="auto">
          <a:xfrm>
            <a:off x="5579960" y="1496537"/>
            <a:ext cx="2527300" cy="4996542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2134 h 21600"/>
              <a:gd name="T4" fmla="*/ 0 w 21600"/>
              <a:gd name="T5" fmla="*/ 1276350 h 21600"/>
              <a:gd name="T6" fmla="*/ 2169851 w 21600"/>
              <a:gd name="T7" fmla="*/ 1276350 h 21600"/>
              <a:gd name="T8" fmla="*/ 2527300 w 21600"/>
              <a:gd name="T9" fmla="*/ 647807 h 21600"/>
              <a:gd name="T10" fmla="*/ 2184593 w 21600"/>
              <a:gd name="T11" fmla="*/ 1064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2233" name="Shape 555"/>
          <p:cNvSpPr>
            <a:spLocks/>
          </p:cNvSpPr>
          <p:nvPr/>
        </p:nvSpPr>
        <p:spPr bwMode="auto">
          <a:xfrm>
            <a:off x="8262005" y="1496537"/>
            <a:ext cx="2528887" cy="4996542"/>
          </a:xfrm>
          <a:custGeom>
            <a:avLst/>
            <a:gdLst>
              <a:gd name="T0" fmla="*/ 5503 w 21600"/>
              <a:gd name="T1" fmla="*/ 0 h 21600"/>
              <a:gd name="T2" fmla="*/ 364932 w 21600"/>
              <a:gd name="T3" fmla="*/ 642134 h 21600"/>
              <a:gd name="T4" fmla="*/ 0 w 21600"/>
              <a:gd name="T5" fmla="*/ 1276350 h 21600"/>
              <a:gd name="T6" fmla="*/ 2171213 w 21600"/>
              <a:gd name="T7" fmla="*/ 1276350 h 21600"/>
              <a:gd name="T8" fmla="*/ 2528887 w 21600"/>
              <a:gd name="T9" fmla="*/ 647807 h 21600"/>
              <a:gd name="T10" fmla="*/ 2185965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 bwMode="auto">
          <a:xfrm>
            <a:off x="862262" y="3073627"/>
            <a:ext cx="1591166" cy="223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228600" indent="-228600" eaLnBrk="1" hangingPunct="1">
              <a:lnSpc>
                <a:spcPct val="120000"/>
              </a:lnSpc>
              <a:buFontTx/>
              <a:buAutoNum type="arabicPeriod"/>
            </a:pPr>
            <a:r>
              <a:rPr lang="zh-TW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小於今天日期的行程會自動被取消</a:t>
            </a:r>
            <a:endParaRPr lang="en-US" altLang="zh-TW" sz="1400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marL="228600" indent="-228600">
              <a:lnSpc>
                <a:spcPct val="120000"/>
              </a:lnSpc>
              <a:buFontTx/>
              <a:buAutoNum type="arabicPeriod"/>
            </a:pPr>
            <a:r>
              <a:rPr lang="zh-TW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規則：每位員工一次只能申請一個待使用會議室，以防濫用</a:t>
            </a:r>
            <a:endParaRPr lang="en-US" altLang="zh-CN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7">
            <a:extLst>
              <a:ext uri="{FF2B5EF4-FFF2-40B4-BE49-F238E27FC236}">
                <a16:creationId xmlns:a16="http://schemas.microsoft.com/office/drawing/2014/main" id="{B9A206A2-83FC-4B05-863B-F590E701A23E}"/>
              </a:ext>
            </a:extLst>
          </p:cNvPr>
          <p:cNvSpPr txBox="1"/>
          <p:nvPr/>
        </p:nvSpPr>
        <p:spPr>
          <a:xfrm>
            <a:off x="342756" y="288599"/>
            <a:ext cx="4028135" cy="659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36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會議室預約系統</a:t>
            </a:r>
            <a:endParaRPr kumimoji="1" lang="zh-CN" altLang="en-US" sz="3600" b="1" u="sng" dirty="0">
              <a:solidFill>
                <a:schemeClr val="accent5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文本框 17">
            <a:extLst>
              <a:ext uri="{FF2B5EF4-FFF2-40B4-BE49-F238E27FC236}">
                <a16:creationId xmlns:a16="http://schemas.microsoft.com/office/drawing/2014/main" id="{20234BAE-80B1-4C84-99B5-517081CC7613}"/>
              </a:ext>
            </a:extLst>
          </p:cNvPr>
          <p:cNvSpPr txBox="1"/>
          <p:nvPr/>
        </p:nvSpPr>
        <p:spPr>
          <a:xfrm>
            <a:off x="744231" y="1590731"/>
            <a:ext cx="1827227" cy="5332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選擇日期</a:t>
            </a:r>
            <a:endParaRPr kumimoji="1"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7">
            <a:extLst>
              <a:ext uri="{FF2B5EF4-FFF2-40B4-BE49-F238E27FC236}">
                <a16:creationId xmlns:a16="http://schemas.microsoft.com/office/drawing/2014/main" id="{07C98E46-02B9-41F8-B2A7-C217D7F49B6E}"/>
              </a:ext>
            </a:extLst>
          </p:cNvPr>
          <p:cNvSpPr txBox="1"/>
          <p:nvPr/>
        </p:nvSpPr>
        <p:spPr>
          <a:xfrm>
            <a:off x="3288309" y="1593733"/>
            <a:ext cx="1827227" cy="5332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主管審核</a:t>
            </a:r>
            <a:endParaRPr kumimoji="1"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03E87D8-56B5-4DCB-9A57-4BB255940F4B}"/>
              </a:ext>
            </a:extLst>
          </p:cNvPr>
          <p:cNvSpPr txBox="1">
            <a:spLocks/>
          </p:cNvSpPr>
          <p:nvPr/>
        </p:nvSpPr>
        <p:spPr bwMode="auto">
          <a:xfrm>
            <a:off x="3272699" y="3090405"/>
            <a:ext cx="1987198" cy="115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342000" indent="-21600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選擇完的行程為待審核狀態，須經主管審核通過後方成立</a:t>
            </a:r>
            <a:endParaRPr lang="en-US" altLang="zh-TW" sz="1400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</p:txBody>
      </p:sp>
      <p:sp>
        <p:nvSpPr>
          <p:cNvPr id="11" name="文本框 17">
            <a:extLst>
              <a:ext uri="{FF2B5EF4-FFF2-40B4-BE49-F238E27FC236}">
                <a16:creationId xmlns:a16="http://schemas.microsoft.com/office/drawing/2014/main" id="{D762D2C7-1343-480C-9B15-2EC5ABE6FB71}"/>
              </a:ext>
            </a:extLst>
          </p:cNvPr>
          <p:cNvSpPr txBox="1"/>
          <p:nvPr/>
        </p:nvSpPr>
        <p:spPr>
          <a:xfrm>
            <a:off x="5929996" y="1593733"/>
            <a:ext cx="1827227" cy="5332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預約成立</a:t>
            </a:r>
            <a:endParaRPr kumimoji="1"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8241333-DB90-46D0-903C-B82649E1732B}"/>
              </a:ext>
            </a:extLst>
          </p:cNvPr>
          <p:cNvSpPr txBox="1">
            <a:spLocks/>
          </p:cNvSpPr>
          <p:nvPr/>
        </p:nvSpPr>
        <p:spPr bwMode="auto">
          <a:xfrm>
            <a:off x="5850010" y="3090405"/>
            <a:ext cx="1987198" cy="141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342000" indent="-21600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會議預約成立後，該時段於選擇日期頁面的選擇方塊，會變成隱藏不可選取的</a:t>
            </a:r>
            <a:endParaRPr lang="en-US" altLang="zh-TW" sz="1400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</p:txBody>
      </p:sp>
      <p:sp>
        <p:nvSpPr>
          <p:cNvPr id="13" name="文本框 17">
            <a:extLst>
              <a:ext uri="{FF2B5EF4-FFF2-40B4-BE49-F238E27FC236}">
                <a16:creationId xmlns:a16="http://schemas.microsoft.com/office/drawing/2014/main" id="{D0045A37-E242-4476-8031-66EC21B24DDA}"/>
              </a:ext>
            </a:extLst>
          </p:cNvPr>
          <p:cNvSpPr txBox="1"/>
          <p:nvPr/>
        </p:nvSpPr>
        <p:spPr>
          <a:xfrm>
            <a:off x="8612834" y="1590731"/>
            <a:ext cx="1827227" cy="5332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檢視會議</a:t>
            </a:r>
            <a:endParaRPr kumimoji="1"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AA7C790-9A38-43AA-9038-9B02C4DABE9B}"/>
              </a:ext>
            </a:extLst>
          </p:cNvPr>
          <p:cNvSpPr txBox="1">
            <a:spLocks/>
          </p:cNvSpPr>
          <p:nvPr/>
        </p:nvSpPr>
        <p:spPr bwMode="auto">
          <a:xfrm>
            <a:off x="8532848" y="3111240"/>
            <a:ext cx="1987198" cy="197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342000" indent="-21600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員工可在個人資料頁面檢視個人預約之會議</a:t>
            </a:r>
            <a:endParaRPr lang="en-US" altLang="zh-TW" sz="1400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marL="342000" indent="-21600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審核主管可於會議室審核系統中檢視所有會議與其審核狀況</a:t>
            </a:r>
            <a:endParaRPr lang="en-US" altLang="zh-TW" sz="1400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7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5" y="-4352742"/>
            <a:ext cx="6937712" cy="6937712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TW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2859561" y="451957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使用語言、技術、工具</a:t>
            </a:r>
            <a:br>
              <a:rPr lang="en-US" altLang="zh-TW" sz="48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李路亞</a:t>
            </a:r>
            <a:r>
              <a:rPr lang="en-US" altLang="zh-TW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TW" altLang="en-US" sz="48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58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"/>
          <p:cNvSpPr/>
          <p:nvPr/>
        </p:nvSpPr>
        <p:spPr>
          <a:xfrm>
            <a:off x="939801" y="3263900"/>
            <a:ext cx="10274300" cy="0"/>
          </a:xfrm>
          <a:custGeom>
            <a:avLst/>
            <a:gdLst>
              <a:gd name="connsiteX0" fmla="*/ 0 w 7705725"/>
              <a:gd name="connsiteY0" fmla="*/ 0 h 0"/>
              <a:gd name="connsiteX1" fmla="*/ 7705725 w 7705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5725">
                <a:moveTo>
                  <a:pt x="0" y="0"/>
                </a:moveTo>
                <a:lnTo>
                  <a:pt x="77057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5" name="任意多边形 787"/>
          <p:cNvSpPr/>
          <p:nvPr/>
        </p:nvSpPr>
        <p:spPr>
          <a:xfrm flipH="1" flipV="1">
            <a:off x="3676582" y="1380994"/>
            <a:ext cx="2400333" cy="1888100"/>
          </a:xfrm>
          <a:custGeom>
            <a:avLst/>
            <a:gdLst>
              <a:gd name="connsiteX0" fmla="*/ 1416075 w 1800250"/>
              <a:gd name="connsiteY0" fmla="*/ 0 h 1416075"/>
              <a:gd name="connsiteX1" fmla="*/ 1800250 w 1800250"/>
              <a:gd name="connsiteY1" fmla="*/ 0 h 1416075"/>
              <a:gd name="connsiteX2" fmla="*/ 1679600 w 1800250"/>
              <a:gd name="connsiteY2" fmla="*/ 120650 h 1416075"/>
              <a:gd name="connsiteX3" fmla="*/ 1558950 w 1800250"/>
              <a:gd name="connsiteY3" fmla="*/ 241300 h 1416075"/>
              <a:gd name="connsiteX4" fmla="*/ 1438300 w 1800250"/>
              <a:gd name="connsiteY4" fmla="*/ 363538 h 1416075"/>
              <a:gd name="connsiteX5" fmla="*/ 1317650 w 1800250"/>
              <a:gd name="connsiteY5" fmla="*/ 484188 h 1416075"/>
              <a:gd name="connsiteX6" fmla="*/ 1197000 w 1800250"/>
              <a:gd name="connsiteY6" fmla="*/ 604838 h 1416075"/>
              <a:gd name="connsiteX7" fmla="*/ 1076350 w 1800250"/>
              <a:gd name="connsiteY7" fmla="*/ 725487 h 1416075"/>
              <a:gd name="connsiteX8" fmla="*/ 955700 w 1800250"/>
              <a:gd name="connsiteY8" fmla="*/ 846137 h 1416075"/>
              <a:gd name="connsiteX9" fmla="*/ 835050 w 1800250"/>
              <a:gd name="connsiteY9" fmla="*/ 966787 h 1416075"/>
              <a:gd name="connsiteX10" fmla="*/ 714400 w 1800250"/>
              <a:gd name="connsiteY10" fmla="*/ 1087437 h 1416075"/>
              <a:gd name="connsiteX11" fmla="*/ 593750 w 1800250"/>
              <a:gd name="connsiteY11" fmla="*/ 1208087 h 1416075"/>
              <a:gd name="connsiteX12" fmla="*/ 473100 w 1800250"/>
              <a:gd name="connsiteY12" fmla="*/ 1327150 h 1416075"/>
              <a:gd name="connsiteX13" fmla="*/ 384175 w 1800250"/>
              <a:gd name="connsiteY13" fmla="*/ 1416075 h 1416075"/>
              <a:gd name="connsiteX14" fmla="*/ 0 w 1800250"/>
              <a:gd name="connsiteY14" fmla="*/ 1416075 h 1416075"/>
              <a:gd name="connsiteX15" fmla="*/ 88925 w 1800250"/>
              <a:gd name="connsiteY15" fmla="*/ 1327150 h 1416075"/>
              <a:gd name="connsiteX16" fmla="*/ 209575 w 1800250"/>
              <a:gd name="connsiteY16" fmla="*/ 1208087 h 1416075"/>
              <a:gd name="connsiteX17" fmla="*/ 330225 w 1800250"/>
              <a:gd name="connsiteY17" fmla="*/ 1087437 h 1416075"/>
              <a:gd name="connsiteX18" fmla="*/ 450875 w 1800250"/>
              <a:gd name="connsiteY18" fmla="*/ 966787 h 1416075"/>
              <a:gd name="connsiteX19" fmla="*/ 571525 w 1800250"/>
              <a:gd name="connsiteY19" fmla="*/ 846137 h 1416075"/>
              <a:gd name="connsiteX20" fmla="*/ 692175 w 1800250"/>
              <a:gd name="connsiteY20" fmla="*/ 725487 h 1416075"/>
              <a:gd name="connsiteX21" fmla="*/ 812825 w 1800250"/>
              <a:gd name="connsiteY21" fmla="*/ 604838 h 1416075"/>
              <a:gd name="connsiteX22" fmla="*/ 933475 w 1800250"/>
              <a:gd name="connsiteY22" fmla="*/ 484188 h 1416075"/>
              <a:gd name="connsiteX23" fmla="*/ 1054125 w 1800250"/>
              <a:gd name="connsiteY23" fmla="*/ 363538 h 1416075"/>
              <a:gd name="connsiteX24" fmla="*/ 1174775 w 1800250"/>
              <a:gd name="connsiteY24" fmla="*/ 241300 h 1416075"/>
              <a:gd name="connsiteX25" fmla="*/ 1295425 w 1800250"/>
              <a:gd name="connsiteY25" fmla="*/ 120650 h 1416075"/>
              <a:gd name="connsiteX26" fmla="*/ 1416075 w 1800250"/>
              <a:gd name="connsiteY26" fmla="*/ 0 h 14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50" h="1416075">
                <a:moveTo>
                  <a:pt x="1416075" y="0"/>
                </a:moveTo>
                <a:lnTo>
                  <a:pt x="1800250" y="0"/>
                </a:lnTo>
                <a:lnTo>
                  <a:pt x="1679600" y="120650"/>
                </a:lnTo>
                <a:lnTo>
                  <a:pt x="1558950" y="241300"/>
                </a:lnTo>
                <a:lnTo>
                  <a:pt x="1438300" y="363538"/>
                </a:lnTo>
                <a:lnTo>
                  <a:pt x="1317650" y="484188"/>
                </a:lnTo>
                <a:lnTo>
                  <a:pt x="1197000" y="604838"/>
                </a:lnTo>
                <a:lnTo>
                  <a:pt x="1076350" y="725487"/>
                </a:lnTo>
                <a:lnTo>
                  <a:pt x="955700" y="846137"/>
                </a:lnTo>
                <a:lnTo>
                  <a:pt x="835050" y="966787"/>
                </a:lnTo>
                <a:lnTo>
                  <a:pt x="714400" y="1087437"/>
                </a:lnTo>
                <a:lnTo>
                  <a:pt x="593750" y="1208087"/>
                </a:lnTo>
                <a:lnTo>
                  <a:pt x="473100" y="1327150"/>
                </a:lnTo>
                <a:lnTo>
                  <a:pt x="384175" y="1416075"/>
                </a:lnTo>
                <a:lnTo>
                  <a:pt x="0" y="1416075"/>
                </a:lnTo>
                <a:lnTo>
                  <a:pt x="88925" y="1327150"/>
                </a:lnTo>
                <a:lnTo>
                  <a:pt x="209575" y="1208087"/>
                </a:lnTo>
                <a:lnTo>
                  <a:pt x="330225" y="1087437"/>
                </a:lnTo>
                <a:lnTo>
                  <a:pt x="450875" y="966787"/>
                </a:lnTo>
                <a:lnTo>
                  <a:pt x="571525" y="846137"/>
                </a:lnTo>
                <a:lnTo>
                  <a:pt x="692175" y="725487"/>
                </a:lnTo>
                <a:lnTo>
                  <a:pt x="812825" y="604838"/>
                </a:lnTo>
                <a:lnTo>
                  <a:pt x="933475" y="484188"/>
                </a:lnTo>
                <a:lnTo>
                  <a:pt x="1054125" y="363538"/>
                </a:lnTo>
                <a:lnTo>
                  <a:pt x="1174775" y="241300"/>
                </a:lnTo>
                <a:lnTo>
                  <a:pt x="1295425" y="120650"/>
                </a:lnTo>
                <a:lnTo>
                  <a:pt x="1416075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7" name="任意多边形 745"/>
          <p:cNvSpPr/>
          <p:nvPr/>
        </p:nvSpPr>
        <p:spPr>
          <a:xfrm>
            <a:off x="606582" y="3269094"/>
            <a:ext cx="1906213" cy="1366280"/>
          </a:xfrm>
          <a:custGeom>
            <a:avLst/>
            <a:gdLst>
              <a:gd name="connsiteX0" fmla="*/ 937419 w 1320006"/>
              <a:gd name="connsiteY0" fmla="*/ 0 h 937418"/>
              <a:gd name="connsiteX1" fmla="*/ 1320006 w 1320006"/>
              <a:gd name="connsiteY1" fmla="*/ 0 h 937418"/>
              <a:gd name="connsiteX2" fmla="*/ 1199356 w 1320006"/>
              <a:gd name="connsiteY2" fmla="*/ 120650 h 937418"/>
              <a:gd name="connsiteX3" fmla="*/ 1078706 w 1320006"/>
              <a:gd name="connsiteY3" fmla="*/ 241300 h 937418"/>
              <a:gd name="connsiteX4" fmla="*/ 959644 w 1320006"/>
              <a:gd name="connsiteY4" fmla="*/ 363537 h 937418"/>
              <a:gd name="connsiteX5" fmla="*/ 838994 w 1320006"/>
              <a:gd name="connsiteY5" fmla="*/ 484187 h 937418"/>
              <a:gd name="connsiteX6" fmla="*/ 718344 w 1320006"/>
              <a:gd name="connsiteY6" fmla="*/ 604837 h 937418"/>
              <a:gd name="connsiteX7" fmla="*/ 597693 w 1320006"/>
              <a:gd name="connsiteY7" fmla="*/ 725487 h 937418"/>
              <a:gd name="connsiteX8" fmla="*/ 477043 w 1320006"/>
              <a:gd name="connsiteY8" fmla="*/ 846137 h 937418"/>
              <a:gd name="connsiteX9" fmla="*/ 384562 w 1320006"/>
              <a:gd name="connsiteY9" fmla="*/ 937418 h 937418"/>
              <a:gd name="connsiteX10" fmla="*/ 0 w 1320006"/>
              <a:gd name="connsiteY10" fmla="*/ 937418 h 937418"/>
              <a:gd name="connsiteX11" fmla="*/ 91281 w 1320006"/>
              <a:gd name="connsiteY11" fmla="*/ 846137 h 937418"/>
              <a:gd name="connsiteX12" fmla="*/ 211931 w 1320006"/>
              <a:gd name="connsiteY12" fmla="*/ 725487 h 937418"/>
              <a:gd name="connsiteX13" fmla="*/ 332581 w 1320006"/>
              <a:gd name="connsiteY13" fmla="*/ 604837 h 937418"/>
              <a:gd name="connsiteX14" fmla="*/ 453231 w 1320006"/>
              <a:gd name="connsiteY14" fmla="*/ 484187 h 937418"/>
              <a:gd name="connsiteX15" fmla="*/ 573881 w 1320006"/>
              <a:gd name="connsiteY15" fmla="*/ 363537 h 937418"/>
              <a:gd name="connsiteX16" fmla="*/ 696119 w 1320006"/>
              <a:gd name="connsiteY16" fmla="*/ 241300 h 937418"/>
              <a:gd name="connsiteX17" fmla="*/ 816769 w 1320006"/>
              <a:gd name="connsiteY17" fmla="*/ 120650 h 937418"/>
              <a:gd name="connsiteX18" fmla="*/ 937419 w 1320006"/>
              <a:gd name="connsiteY18" fmla="*/ 0 h 9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20006" h="937418">
                <a:moveTo>
                  <a:pt x="937419" y="0"/>
                </a:moveTo>
                <a:lnTo>
                  <a:pt x="1320006" y="0"/>
                </a:lnTo>
                <a:lnTo>
                  <a:pt x="1199356" y="120650"/>
                </a:lnTo>
                <a:lnTo>
                  <a:pt x="1078706" y="241300"/>
                </a:lnTo>
                <a:lnTo>
                  <a:pt x="959644" y="363537"/>
                </a:lnTo>
                <a:lnTo>
                  <a:pt x="838994" y="484187"/>
                </a:lnTo>
                <a:lnTo>
                  <a:pt x="718344" y="604837"/>
                </a:lnTo>
                <a:lnTo>
                  <a:pt x="597693" y="725487"/>
                </a:lnTo>
                <a:lnTo>
                  <a:pt x="477043" y="846137"/>
                </a:lnTo>
                <a:lnTo>
                  <a:pt x="384562" y="937418"/>
                </a:lnTo>
                <a:lnTo>
                  <a:pt x="0" y="937418"/>
                </a:lnTo>
                <a:lnTo>
                  <a:pt x="91281" y="846137"/>
                </a:lnTo>
                <a:lnTo>
                  <a:pt x="211931" y="725487"/>
                </a:lnTo>
                <a:lnTo>
                  <a:pt x="332581" y="604837"/>
                </a:lnTo>
                <a:lnTo>
                  <a:pt x="453231" y="484187"/>
                </a:lnTo>
                <a:lnTo>
                  <a:pt x="573881" y="363537"/>
                </a:lnTo>
                <a:lnTo>
                  <a:pt x="696119" y="241300"/>
                </a:lnTo>
                <a:lnTo>
                  <a:pt x="816769" y="120650"/>
                </a:lnTo>
                <a:lnTo>
                  <a:pt x="937419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8" name="任意多边形 755"/>
          <p:cNvSpPr/>
          <p:nvPr/>
        </p:nvSpPr>
        <p:spPr>
          <a:xfrm>
            <a:off x="5359620" y="3269093"/>
            <a:ext cx="2531884" cy="1855167"/>
          </a:xfrm>
          <a:custGeom>
            <a:avLst/>
            <a:gdLst>
              <a:gd name="connsiteX0" fmla="*/ 1256268 w 1640443"/>
              <a:gd name="connsiteY0" fmla="*/ 0 h 1257201"/>
              <a:gd name="connsiteX1" fmla="*/ 1640443 w 1640443"/>
              <a:gd name="connsiteY1" fmla="*/ 0 h 1257201"/>
              <a:gd name="connsiteX2" fmla="*/ 1519793 w 1640443"/>
              <a:gd name="connsiteY2" fmla="*/ 120650 h 1257201"/>
              <a:gd name="connsiteX3" fmla="*/ 1399143 w 1640443"/>
              <a:gd name="connsiteY3" fmla="*/ 241300 h 1257201"/>
              <a:gd name="connsiteX4" fmla="*/ 1278493 w 1640443"/>
              <a:gd name="connsiteY4" fmla="*/ 363538 h 1257201"/>
              <a:gd name="connsiteX5" fmla="*/ 1157843 w 1640443"/>
              <a:gd name="connsiteY5" fmla="*/ 484188 h 1257201"/>
              <a:gd name="connsiteX6" fmla="*/ 1037193 w 1640443"/>
              <a:gd name="connsiteY6" fmla="*/ 604838 h 1257201"/>
              <a:gd name="connsiteX7" fmla="*/ 916543 w 1640443"/>
              <a:gd name="connsiteY7" fmla="*/ 725487 h 1257201"/>
              <a:gd name="connsiteX8" fmla="*/ 795893 w 1640443"/>
              <a:gd name="connsiteY8" fmla="*/ 846137 h 1257201"/>
              <a:gd name="connsiteX9" fmla="*/ 675243 w 1640443"/>
              <a:gd name="connsiteY9" fmla="*/ 966787 h 1257201"/>
              <a:gd name="connsiteX10" fmla="*/ 554593 w 1640443"/>
              <a:gd name="connsiteY10" fmla="*/ 1087437 h 1257201"/>
              <a:gd name="connsiteX11" fmla="*/ 433943 w 1640443"/>
              <a:gd name="connsiteY11" fmla="*/ 1208087 h 1257201"/>
              <a:gd name="connsiteX12" fmla="*/ 384175 w 1640443"/>
              <a:gd name="connsiteY12" fmla="*/ 1257201 h 1257201"/>
              <a:gd name="connsiteX13" fmla="*/ 0 w 1640443"/>
              <a:gd name="connsiteY13" fmla="*/ 1257201 h 1257201"/>
              <a:gd name="connsiteX14" fmla="*/ 49768 w 1640443"/>
              <a:gd name="connsiteY14" fmla="*/ 1208087 h 1257201"/>
              <a:gd name="connsiteX15" fmla="*/ 170418 w 1640443"/>
              <a:gd name="connsiteY15" fmla="*/ 1087437 h 1257201"/>
              <a:gd name="connsiteX16" fmla="*/ 291068 w 1640443"/>
              <a:gd name="connsiteY16" fmla="*/ 966787 h 1257201"/>
              <a:gd name="connsiteX17" fmla="*/ 411718 w 1640443"/>
              <a:gd name="connsiteY17" fmla="*/ 846137 h 1257201"/>
              <a:gd name="connsiteX18" fmla="*/ 532368 w 1640443"/>
              <a:gd name="connsiteY18" fmla="*/ 725487 h 1257201"/>
              <a:gd name="connsiteX19" fmla="*/ 653018 w 1640443"/>
              <a:gd name="connsiteY19" fmla="*/ 604838 h 1257201"/>
              <a:gd name="connsiteX20" fmla="*/ 773668 w 1640443"/>
              <a:gd name="connsiteY20" fmla="*/ 484188 h 1257201"/>
              <a:gd name="connsiteX21" fmla="*/ 894318 w 1640443"/>
              <a:gd name="connsiteY21" fmla="*/ 363538 h 1257201"/>
              <a:gd name="connsiteX22" fmla="*/ 1014968 w 1640443"/>
              <a:gd name="connsiteY22" fmla="*/ 241300 h 1257201"/>
              <a:gd name="connsiteX23" fmla="*/ 1135618 w 1640443"/>
              <a:gd name="connsiteY23" fmla="*/ 120650 h 1257201"/>
              <a:gd name="connsiteX24" fmla="*/ 1256268 w 1640443"/>
              <a:gd name="connsiteY24" fmla="*/ 0 h 12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40443" h="1257201">
                <a:moveTo>
                  <a:pt x="1256268" y="0"/>
                </a:moveTo>
                <a:lnTo>
                  <a:pt x="1640443" y="0"/>
                </a:lnTo>
                <a:lnTo>
                  <a:pt x="1519793" y="120650"/>
                </a:lnTo>
                <a:lnTo>
                  <a:pt x="1399143" y="241300"/>
                </a:lnTo>
                <a:lnTo>
                  <a:pt x="1278493" y="363538"/>
                </a:lnTo>
                <a:lnTo>
                  <a:pt x="1157843" y="484188"/>
                </a:lnTo>
                <a:lnTo>
                  <a:pt x="1037193" y="604838"/>
                </a:lnTo>
                <a:lnTo>
                  <a:pt x="916543" y="725487"/>
                </a:lnTo>
                <a:lnTo>
                  <a:pt x="795893" y="846137"/>
                </a:lnTo>
                <a:lnTo>
                  <a:pt x="675243" y="966787"/>
                </a:lnTo>
                <a:lnTo>
                  <a:pt x="554593" y="1087437"/>
                </a:lnTo>
                <a:lnTo>
                  <a:pt x="433943" y="1208087"/>
                </a:lnTo>
                <a:lnTo>
                  <a:pt x="384175" y="1257201"/>
                </a:lnTo>
                <a:lnTo>
                  <a:pt x="0" y="1257201"/>
                </a:lnTo>
                <a:lnTo>
                  <a:pt x="49768" y="1208087"/>
                </a:lnTo>
                <a:lnTo>
                  <a:pt x="170418" y="1087437"/>
                </a:lnTo>
                <a:lnTo>
                  <a:pt x="291068" y="966787"/>
                </a:lnTo>
                <a:lnTo>
                  <a:pt x="411718" y="846137"/>
                </a:lnTo>
                <a:lnTo>
                  <a:pt x="532368" y="725487"/>
                </a:lnTo>
                <a:lnTo>
                  <a:pt x="653018" y="604838"/>
                </a:lnTo>
                <a:lnTo>
                  <a:pt x="773668" y="484188"/>
                </a:lnTo>
                <a:lnTo>
                  <a:pt x="894318" y="363538"/>
                </a:lnTo>
                <a:lnTo>
                  <a:pt x="1014968" y="241300"/>
                </a:lnTo>
                <a:lnTo>
                  <a:pt x="1135618" y="120650"/>
                </a:lnTo>
                <a:lnTo>
                  <a:pt x="1256268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34" name="文本框 17"/>
          <p:cNvSpPr txBox="1"/>
          <p:nvPr/>
        </p:nvSpPr>
        <p:spPr>
          <a:xfrm>
            <a:off x="342758" y="398413"/>
            <a:ext cx="4472987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36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使用到的技術、語言</a:t>
            </a:r>
            <a:endParaRPr kumimoji="1" lang="zh-CN" altLang="en-US" sz="3600" b="1" u="sng" dirty="0">
              <a:solidFill>
                <a:schemeClr val="accent5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24"/>
          <p:cNvSpPr txBox="1">
            <a:spLocks noChangeArrowheads="1"/>
          </p:cNvSpPr>
          <p:nvPr/>
        </p:nvSpPr>
        <p:spPr bwMode="auto">
          <a:xfrm rot="18858692">
            <a:off x="4527176" y="2181905"/>
            <a:ext cx="843992" cy="25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2000" b="1" dirty="0">
                <a:solidFill>
                  <a:schemeClr val="bg1"/>
                </a:solidFill>
              </a:rPr>
              <a:t>後端</a:t>
            </a:r>
            <a:endParaRPr lang="en-US" altLang="zh-TW" sz="2000" b="1" dirty="0">
              <a:solidFill>
                <a:schemeClr val="bg1"/>
              </a:solidFill>
            </a:endParaRPr>
          </a:p>
        </p:txBody>
      </p:sp>
      <p:sp>
        <p:nvSpPr>
          <p:cNvPr id="35" name="文本框 24"/>
          <p:cNvSpPr txBox="1">
            <a:spLocks noChangeArrowheads="1"/>
          </p:cNvSpPr>
          <p:nvPr/>
        </p:nvSpPr>
        <p:spPr bwMode="auto">
          <a:xfrm rot="18776210">
            <a:off x="1102881" y="3727564"/>
            <a:ext cx="1241815" cy="26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2000" b="1" dirty="0">
                <a:solidFill>
                  <a:schemeClr val="bg1"/>
                </a:solidFill>
              </a:rPr>
              <a:t>資料庫</a:t>
            </a:r>
            <a:endParaRPr lang="en-US" altLang="zh-TW" sz="2000" b="1" dirty="0">
              <a:solidFill>
                <a:schemeClr val="bg1"/>
              </a:solidFill>
            </a:endParaRPr>
          </a:p>
        </p:txBody>
      </p:sp>
      <p:sp>
        <p:nvSpPr>
          <p:cNvPr id="37" name="文本框 24"/>
          <p:cNvSpPr txBox="1">
            <a:spLocks noChangeArrowheads="1"/>
          </p:cNvSpPr>
          <p:nvPr/>
        </p:nvSpPr>
        <p:spPr bwMode="auto">
          <a:xfrm rot="18870588">
            <a:off x="6270902" y="3866127"/>
            <a:ext cx="1241815" cy="26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2000" b="1" dirty="0">
                <a:solidFill>
                  <a:schemeClr val="bg1"/>
                </a:solidFill>
              </a:rPr>
              <a:t>前端</a:t>
            </a:r>
            <a:endParaRPr lang="en-US" altLang="zh-TW" sz="2000" b="1" dirty="0">
              <a:solidFill>
                <a:schemeClr val="bg1"/>
              </a:solidFill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 bwMode="auto">
          <a:xfrm>
            <a:off x="1689974" y="3906965"/>
            <a:ext cx="4327558" cy="214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MS SQL,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T-SQL,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ADO.NET,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Entity Framework,</a:t>
            </a:r>
            <a:endParaRPr lang="en-US" altLang="zh-CN" sz="2400" b="1" dirty="0"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 bwMode="auto">
          <a:xfrm>
            <a:off x="5141277" y="2150457"/>
            <a:ext cx="4327558" cy="61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2800" b="1" dirty="0">
                <a:latin typeface="微软雅黑" charset="0"/>
                <a:ea typeface="微软雅黑" charset="0"/>
                <a:cs typeface="Open Sans Light" charset="0"/>
              </a:rPr>
              <a:t>C#, LINQ</a:t>
            </a:r>
            <a:endParaRPr lang="en-US" altLang="zh-CN" sz="2800" b="1" dirty="0"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 bwMode="auto">
          <a:xfrm>
            <a:off x="7090985" y="3906965"/>
            <a:ext cx="4327558" cy="206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HTML, CSS, JavaScript, jQuery, Bootstrap,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Vue.js,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Ajax, Web API</a:t>
            </a:r>
            <a:endParaRPr lang="en-US" altLang="zh-CN" sz="2400" b="1" dirty="0"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10148D13-68D2-49DD-BA27-8ED887D00B99}"/>
              </a:ext>
            </a:extLst>
          </p:cNvPr>
          <p:cNvSpPr txBox="1"/>
          <p:nvPr/>
        </p:nvSpPr>
        <p:spPr>
          <a:xfrm>
            <a:off x="6417812" y="283934"/>
            <a:ext cx="518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開 發 框 架：</a:t>
            </a:r>
            <a:endParaRPr lang="en-US" altLang="zh-TW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Microsoft .NET Logo Vector (.AI) Free Download">
            <a:extLst>
              <a:ext uri="{FF2B5EF4-FFF2-40B4-BE49-F238E27FC236}">
                <a16:creationId xmlns:a16="http://schemas.microsoft.com/office/drawing/2014/main" id="{B65FEC87-142A-416A-9B8C-09EFE87EF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88" y="884098"/>
            <a:ext cx="2281214" cy="218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7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3" y="-4018023"/>
            <a:ext cx="6937712" cy="6937712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782894" y="451957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功能展示與介紹</a:t>
            </a:r>
            <a:endParaRPr lang="en-US" altLang="zh-TW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陳柏錡</a:t>
            </a:r>
            <a:r>
              <a:rPr lang="en-US" altLang="zh-TW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51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833528" y="160899"/>
            <a:ext cx="2252212" cy="1743953"/>
            <a:chOff x="7376530" y="674031"/>
            <a:chExt cx="5876789" cy="4550568"/>
          </a:xfrm>
        </p:grpSpPr>
        <p:sp>
          <p:nvSpPr>
            <p:cNvPr id="52" name="任意多边形 51"/>
            <p:cNvSpPr/>
            <p:nvPr/>
          </p:nvSpPr>
          <p:spPr>
            <a:xfrm rot="5400000" flipV="1">
              <a:off x="7376530" y="674031"/>
              <a:ext cx="2754969" cy="2754969"/>
            </a:xfrm>
            <a:custGeom>
              <a:avLst/>
              <a:gdLst>
                <a:gd name="connsiteX0" fmla="*/ 0 w 4343400"/>
                <a:gd name="connsiteY0" fmla="*/ 0 h 4343400"/>
                <a:gd name="connsiteX1" fmla="*/ 4343400 w 4343400"/>
                <a:gd name="connsiteY1" fmla="*/ 4343400 h 4343400"/>
                <a:gd name="connsiteX2" fmla="*/ 3486149 w 4343400"/>
                <a:gd name="connsiteY2" fmla="*/ 4343400 h 4343400"/>
                <a:gd name="connsiteX3" fmla="*/ 0 w 4343400"/>
                <a:gd name="connsiteY3" fmla="*/ 857251 h 4343400"/>
                <a:gd name="connsiteX4" fmla="*/ 0 w 4343400"/>
                <a:gd name="connsiteY4" fmla="*/ 0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400" y="4343400"/>
                  </a:lnTo>
                  <a:lnTo>
                    <a:pt x="3486149" y="4343400"/>
                  </a:lnTo>
                  <a:lnTo>
                    <a:pt x="0" y="857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10131500" y="2102780"/>
              <a:ext cx="3121819" cy="3121819"/>
            </a:xfrm>
            <a:custGeom>
              <a:avLst/>
              <a:gdLst>
                <a:gd name="connsiteX0" fmla="*/ 0 w 4343400"/>
                <a:gd name="connsiteY0" fmla="*/ 0 h 4343400"/>
                <a:gd name="connsiteX1" fmla="*/ 4343400 w 4343400"/>
                <a:gd name="connsiteY1" fmla="*/ 4343400 h 4343400"/>
                <a:gd name="connsiteX2" fmla="*/ 3486149 w 4343400"/>
                <a:gd name="connsiteY2" fmla="*/ 4343400 h 4343400"/>
                <a:gd name="connsiteX3" fmla="*/ 0 w 4343400"/>
                <a:gd name="connsiteY3" fmla="*/ 857251 h 4343400"/>
                <a:gd name="connsiteX4" fmla="*/ 0 w 4343400"/>
                <a:gd name="connsiteY4" fmla="*/ 0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4343400">
                  <a:moveTo>
                    <a:pt x="0" y="0"/>
                  </a:moveTo>
                  <a:lnTo>
                    <a:pt x="4343400" y="4343400"/>
                  </a:lnTo>
                  <a:lnTo>
                    <a:pt x="3486149" y="4343400"/>
                  </a:lnTo>
                  <a:lnTo>
                    <a:pt x="0" y="857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5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任意多边形 55"/>
          <p:cNvSpPr/>
          <p:nvPr/>
        </p:nvSpPr>
        <p:spPr>
          <a:xfrm>
            <a:off x="0" y="5661599"/>
            <a:ext cx="1196401" cy="1196401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36184" y="362515"/>
            <a:ext cx="1884594" cy="634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3200" b="1" dirty="0">
                <a:latin typeface="微软雅黑"/>
                <a:ea typeface="微软雅黑"/>
                <a:cs typeface="微软雅黑"/>
              </a:rPr>
              <a:t>功能介紹</a:t>
            </a:r>
            <a:endParaRPr kumimoji="1"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5" name="Subtitle 2"/>
          <p:cNvSpPr txBox="1">
            <a:spLocks/>
          </p:cNvSpPr>
          <p:nvPr/>
        </p:nvSpPr>
        <p:spPr bwMode="auto">
          <a:xfrm>
            <a:off x="448745" y="2603327"/>
            <a:ext cx="3014839" cy="250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2400" b="1" dirty="0"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人事系統登入頁面</a:t>
            </a:r>
            <a:endParaRPr lang="en-US" altLang="zh-TW" sz="2800" b="1" dirty="0"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帳號及密碼驗證</a:t>
            </a:r>
            <a:endParaRPr lang="en-US" altLang="zh-TW" sz="1800" dirty="0"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空白欄位驗證</a:t>
            </a:r>
            <a:endParaRPr lang="en-US" altLang="zh-TW" sz="1800" dirty="0"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登入權限分流</a:t>
            </a:r>
            <a:endParaRPr lang="en-US" altLang="zh-TW" sz="1800" dirty="0"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忘記密碼</a:t>
            </a:r>
            <a:endParaRPr lang="en-US" altLang="zh-TW" sz="1800" dirty="0"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TW" sz="1800" dirty="0"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 bwMode="auto">
          <a:xfrm>
            <a:off x="4793273" y="2689817"/>
            <a:ext cx="2719984" cy="26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None/>
            </a:pPr>
            <a:r>
              <a:rPr lang="zh-TW" altLang="en-US" sz="2400" b="1" dirty="0"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人事系統</a:t>
            </a: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charset="0"/>
                <a:ea typeface="微软雅黑" charset="0"/>
                <a:cs typeface="Open Sans Light" charset="0"/>
              </a:rPr>
              <a:t>人事系統首頁</a:t>
            </a:r>
            <a:endParaRPr lang="en-US" altLang="zh-TW" sz="1800" dirty="0">
              <a:latin typeface="微软雅黑" charset="0"/>
              <a:ea typeface="微软雅黑" charset="0"/>
              <a:cs typeface="Open Sans Light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charset="0"/>
                <a:ea typeface="微软雅黑" charset="0"/>
                <a:cs typeface="Open Sans Light" charset="0"/>
              </a:rPr>
              <a:t>員工資料管理</a:t>
            </a:r>
            <a:endParaRPr lang="en-US" altLang="zh-TW" sz="1800" dirty="0">
              <a:latin typeface="微软雅黑" charset="0"/>
              <a:ea typeface="微软雅黑" charset="0"/>
              <a:cs typeface="Open Sans Light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charset="0"/>
                <a:ea typeface="微软雅黑" charset="0"/>
                <a:cs typeface="Open Sans Light" charset="0"/>
              </a:rPr>
              <a:t>員工權限管理</a:t>
            </a:r>
            <a:endParaRPr lang="en-US" altLang="zh-TW" sz="1800" dirty="0">
              <a:latin typeface="微软雅黑" charset="0"/>
              <a:ea typeface="微软雅黑" charset="0"/>
              <a:cs typeface="Open Sans Light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charset="0"/>
                <a:ea typeface="微软雅黑" charset="0"/>
                <a:cs typeface="Open Sans Light" charset="0"/>
              </a:rPr>
              <a:t>員工資料或權限匯出成</a:t>
            </a:r>
            <a:r>
              <a:rPr lang="en-US" altLang="zh-TW" sz="1800" dirty="0">
                <a:latin typeface="微软雅黑" charset="0"/>
                <a:ea typeface="微软雅黑" charset="0"/>
                <a:cs typeface="Open Sans Light" charset="0"/>
              </a:rPr>
              <a:t>Excel</a:t>
            </a:r>
            <a:r>
              <a:rPr lang="zh-TW" altLang="en-US" sz="1800" dirty="0">
                <a:latin typeface="微软雅黑" charset="0"/>
                <a:ea typeface="微软雅黑" charset="0"/>
                <a:cs typeface="Open Sans Light" charset="0"/>
              </a:rPr>
              <a:t>檔案</a:t>
            </a:r>
            <a:endParaRPr lang="en-US" altLang="zh-TW" sz="1800" dirty="0">
              <a:latin typeface="微软雅黑" charset="0"/>
              <a:ea typeface="微软雅黑" charset="0"/>
              <a:cs typeface="Open Sans Light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1067" dirty="0"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93ACF5B3-DB81-4CCE-A2C0-0850121CE93F}"/>
              </a:ext>
            </a:extLst>
          </p:cNvPr>
          <p:cNvSpPr txBox="1">
            <a:spLocks/>
          </p:cNvSpPr>
          <p:nvPr/>
        </p:nvSpPr>
        <p:spPr bwMode="auto">
          <a:xfrm>
            <a:off x="8598034" y="2603327"/>
            <a:ext cx="2719984" cy="360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None/>
            </a:pPr>
            <a:r>
              <a:rPr lang="zh-TW" altLang="en-US" sz="2400" b="1" dirty="0"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社團系統</a:t>
            </a:r>
            <a:endParaRPr lang="en-US" altLang="zh-TW" sz="2400" b="1" dirty="0"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charset="0"/>
                <a:ea typeface="微软雅黑" charset="0"/>
                <a:cs typeface="Open Sans Light" charset="0"/>
              </a:rPr>
              <a:t>社團首頁</a:t>
            </a:r>
            <a:endParaRPr lang="en-US" altLang="zh-TW" sz="1800" dirty="0">
              <a:latin typeface="微软雅黑" charset="0"/>
              <a:ea typeface="微软雅黑" charset="0"/>
              <a:cs typeface="Open Sans Light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charset="0"/>
                <a:ea typeface="微软雅黑" charset="0"/>
                <a:cs typeface="Open Sans Light" charset="0"/>
              </a:rPr>
              <a:t>創立社團申請及員工加入或退出社團申請</a:t>
            </a:r>
            <a:endParaRPr lang="en-US" altLang="zh-TW" sz="1800" dirty="0">
              <a:latin typeface="微软雅黑" charset="0"/>
              <a:ea typeface="微软雅黑" charset="0"/>
              <a:cs typeface="Open Sans Light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charset="0"/>
                <a:ea typeface="微软雅黑" charset="0"/>
                <a:cs typeface="Open Sans Light" charset="0"/>
              </a:rPr>
              <a:t>社團進入管控</a:t>
            </a:r>
            <a:endParaRPr lang="en-US" altLang="zh-TW" sz="1800" dirty="0">
              <a:latin typeface="微软雅黑" charset="0"/>
              <a:ea typeface="微软雅黑" charset="0"/>
              <a:cs typeface="Open Sans Light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charset="0"/>
                <a:ea typeface="微软雅黑" charset="0"/>
                <a:cs typeface="Open Sans Light" charset="0"/>
              </a:rPr>
              <a:t>社團行事曆</a:t>
            </a:r>
            <a:endParaRPr lang="en-US" altLang="zh-TW" sz="1800" dirty="0">
              <a:latin typeface="微软雅黑" charset="0"/>
              <a:ea typeface="微软雅黑" charset="0"/>
              <a:cs typeface="Open Sans Light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charset="0"/>
                <a:ea typeface="微软雅黑" charset="0"/>
                <a:cs typeface="Open Sans Light" charset="0"/>
              </a:rPr>
              <a:t>社團社員名單</a:t>
            </a:r>
            <a:endParaRPr lang="en-US" altLang="zh-TW" sz="1800" dirty="0">
              <a:latin typeface="微软雅黑" charset="0"/>
              <a:ea typeface="微软雅黑" charset="0"/>
              <a:cs typeface="Open Sans Light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软雅黑" charset="0"/>
                <a:ea typeface="微软雅黑" charset="0"/>
                <a:cs typeface="Open Sans Light" charset="0"/>
              </a:rPr>
              <a:t>社團管理</a:t>
            </a:r>
            <a:endParaRPr lang="en-US" altLang="zh-TW" sz="1800" dirty="0">
              <a:latin typeface="微软雅黑" charset="0"/>
              <a:ea typeface="微软雅黑" charset="0"/>
              <a:cs typeface="Open Sans Light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1800" dirty="0">
              <a:latin typeface="微软雅黑" charset="0"/>
              <a:ea typeface="微软雅黑" charset="0"/>
              <a:cs typeface="Open Sans Light" charset="0"/>
            </a:endParaRPr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02483A42-1086-494F-9A4C-164F0252B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401" y="1562330"/>
            <a:ext cx="689890" cy="778171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7F3A9AB-4786-40F2-92EC-6B4172D86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910" y="1548885"/>
            <a:ext cx="1106900" cy="799173"/>
          </a:xfrm>
          <a:prstGeom prst="rect">
            <a:avLst/>
          </a:prstGeom>
        </p:spPr>
      </p:pic>
      <p:pic>
        <p:nvPicPr>
          <p:cNvPr id="80" name="圖片 79">
            <a:extLst>
              <a:ext uri="{FF2B5EF4-FFF2-40B4-BE49-F238E27FC236}">
                <a16:creationId xmlns:a16="http://schemas.microsoft.com/office/drawing/2014/main" id="{BFA976C4-ED0A-42F4-8BA6-D15D472AD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1705" y="1572126"/>
            <a:ext cx="1106751" cy="7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14601" y="-3813"/>
            <a:ext cx="2631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權限介紹</a:t>
            </a:r>
            <a:endParaRPr lang="en-US" altLang="zh-TW" sz="3200" b="1" dirty="0">
              <a:solidFill>
                <a:srgbClr val="43536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200" b="1" dirty="0">
              <a:solidFill>
                <a:srgbClr val="0070C0"/>
              </a:solidFill>
              <a:latin typeface="Helvetica" panose="020B0604020202030204" pitchFamily="34" charset="0"/>
            </a:endParaRPr>
          </a:p>
        </p:txBody>
      </p:sp>
      <p:sp>
        <p:nvSpPr>
          <p:cNvPr id="38" name="TextBox 76">
            <a:extLst>
              <a:ext uri="{FF2B5EF4-FFF2-40B4-BE49-F238E27FC236}">
                <a16:creationId xmlns:a16="http://schemas.microsoft.com/office/drawing/2014/main" id="{6D5CE667-432E-45D9-B273-FE7C74055B75}"/>
              </a:ext>
            </a:extLst>
          </p:cNvPr>
          <p:cNvSpPr txBox="1"/>
          <p:nvPr/>
        </p:nvSpPr>
        <p:spPr>
          <a:xfrm>
            <a:off x="426592" y="1827735"/>
            <a:ext cx="22846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普通員工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64">
            <a:extLst>
              <a:ext uri="{FF2B5EF4-FFF2-40B4-BE49-F238E27FC236}">
                <a16:creationId xmlns:a16="http://schemas.microsoft.com/office/drawing/2014/main" id="{2EE368A2-D566-4AF4-8636-8730178CC499}"/>
              </a:ext>
            </a:extLst>
          </p:cNvPr>
          <p:cNvSpPr txBox="1"/>
          <p:nvPr/>
        </p:nvSpPr>
        <p:spPr>
          <a:xfrm>
            <a:off x="389948" y="2250462"/>
            <a:ext cx="2284694" cy="3812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預設只有登入權限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76">
            <a:extLst>
              <a:ext uri="{FF2B5EF4-FFF2-40B4-BE49-F238E27FC236}">
                <a16:creationId xmlns:a16="http://schemas.microsoft.com/office/drawing/2014/main" id="{87D442E0-6577-40CB-9166-69B6321F9FE3}"/>
              </a:ext>
            </a:extLst>
          </p:cNvPr>
          <p:cNvSpPr txBox="1"/>
          <p:nvPr/>
        </p:nvSpPr>
        <p:spPr>
          <a:xfrm>
            <a:off x="2967778" y="1827735"/>
            <a:ext cx="22846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一般主管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4">
            <a:extLst>
              <a:ext uri="{FF2B5EF4-FFF2-40B4-BE49-F238E27FC236}">
                <a16:creationId xmlns:a16="http://schemas.microsoft.com/office/drawing/2014/main" id="{50629A4A-D605-4AA8-98C5-E130F09AE794}"/>
              </a:ext>
            </a:extLst>
          </p:cNvPr>
          <p:cNvSpPr txBox="1"/>
          <p:nvPr/>
        </p:nvSpPr>
        <p:spPr>
          <a:xfrm>
            <a:off x="2931134" y="2250462"/>
            <a:ext cx="2284694" cy="2389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預設權限為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登入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員工資料查詢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員工資料新增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請假覆核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打卡覆核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會議室管理</a:t>
            </a:r>
            <a:b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76">
            <a:extLst>
              <a:ext uri="{FF2B5EF4-FFF2-40B4-BE49-F238E27FC236}">
                <a16:creationId xmlns:a16="http://schemas.microsoft.com/office/drawing/2014/main" id="{5B7DCB86-3062-4110-A5A0-3F93505FF868}"/>
              </a:ext>
            </a:extLst>
          </p:cNvPr>
          <p:cNvSpPr txBox="1"/>
          <p:nvPr/>
        </p:nvSpPr>
        <p:spPr>
          <a:xfrm>
            <a:off x="353302" y="2823664"/>
            <a:ext cx="22846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人事員工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64">
            <a:extLst>
              <a:ext uri="{FF2B5EF4-FFF2-40B4-BE49-F238E27FC236}">
                <a16:creationId xmlns:a16="http://schemas.microsoft.com/office/drawing/2014/main" id="{55BB9E34-EEE0-43A0-AFC0-92E103482DE1}"/>
              </a:ext>
            </a:extLst>
          </p:cNvPr>
          <p:cNvSpPr txBox="1"/>
          <p:nvPr/>
        </p:nvSpPr>
        <p:spPr>
          <a:xfrm>
            <a:off x="316658" y="3246391"/>
            <a:ext cx="2284694" cy="29057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預設權限為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登入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員工資料查詢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員工資料新增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員工資料變更及刪除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請假覆核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打卡覆核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團購審核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社團管理</a:t>
            </a:r>
            <a:endParaRPr lang="en-US" altLang="zh-TW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會議室管理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76">
            <a:extLst>
              <a:ext uri="{FF2B5EF4-FFF2-40B4-BE49-F238E27FC236}">
                <a16:creationId xmlns:a16="http://schemas.microsoft.com/office/drawing/2014/main" id="{8D7B7E22-63A3-4511-AA73-4D7FF7CBF6CD}"/>
              </a:ext>
            </a:extLst>
          </p:cNvPr>
          <p:cNvSpPr txBox="1"/>
          <p:nvPr/>
        </p:nvSpPr>
        <p:spPr>
          <a:xfrm>
            <a:off x="2857844" y="4597163"/>
            <a:ext cx="22846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人事主管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64">
            <a:extLst>
              <a:ext uri="{FF2B5EF4-FFF2-40B4-BE49-F238E27FC236}">
                <a16:creationId xmlns:a16="http://schemas.microsoft.com/office/drawing/2014/main" id="{7A591C45-6B74-4481-84BC-409F42A35AAF}"/>
              </a:ext>
            </a:extLst>
          </p:cNvPr>
          <p:cNvSpPr txBox="1"/>
          <p:nvPr/>
        </p:nvSpPr>
        <p:spPr>
          <a:xfrm>
            <a:off x="2821200" y="5019890"/>
            <a:ext cx="2284694" cy="3812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預設權限為全部權限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7DEA719D-C125-457F-BBF1-B57BEA4DE08A}"/>
              </a:ext>
            </a:extLst>
          </p:cNvPr>
          <p:cNvCxnSpPr>
            <a:cxnSpLocks/>
          </p:cNvCxnSpPr>
          <p:nvPr/>
        </p:nvCxnSpPr>
        <p:spPr>
          <a:xfrm flipV="1">
            <a:off x="5525311" y="1017199"/>
            <a:ext cx="0" cy="5743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61565AF-B0AA-4073-9959-1E82100C9392}"/>
              </a:ext>
            </a:extLst>
          </p:cNvPr>
          <p:cNvSpPr txBox="1"/>
          <p:nvPr/>
        </p:nvSpPr>
        <p:spPr>
          <a:xfrm>
            <a:off x="1622" y="715589"/>
            <a:ext cx="4716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權限採取彈性設定，能在各種情況下進行不一樣的配置；以下為預設配置皆可替換調整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26F632-737A-4FD6-AD44-3592AAB0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084" y="1546323"/>
            <a:ext cx="5538331" cy="40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5" y="-4352742"/>
            <a:ext cx="6937712" cy="6937712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TW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2768190" y="451957"/>
            <a:ext cx="65229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使用語言、技術、工具 </a:t>
            </a:r>
            <a:br>
              <a:rPr lang="en-US" altLang="zh-TW" sz="48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陳柏錡</a:t>
            </a:r>
            <a:r>
              <a:rPr lang="en-US" altLang="zh-TW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800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4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hape 539"/>
          <p:cNvSpPr>
            <a:spLocks/>
          </p:cNvSpPr>
          <p:nvPr/>
        </p:nvSpPr>
        <p:spPr bwMode="auto">
          <a:xfrm>
            <a:off x="1473200" y="2495550"/>
            <a:ext cx="2527300" cy="1274763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1336 h 21600"/>
              <a:gd name="T4" fmla="*/ 0 w 21600"/>
              <a:gd name="T5" fmla="*/ 1274763 h 21600"/>
              <a:gd name="T6" fmla="*/ 2169851 w 21600"/>
              <a:gd name="T7" fmla="*/ 1274763 h 21600"/>
              <a:gd name="T8" fmla="*/ 2527300 w 21600"/>
              <a:gd name="T9" fmla="*/ 647001 h 21600"/>
              <a:gd name="T10" fmla="*/ 2184593 w 21600"/>
              <a:gd name="T11" fmla="*/ 1062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dirty="0"/>
          </a:p>
        </p:txBody>
      </p:sp>
      <p:sp>
        <p:nvSpPr>
          <p:cNvPr id="52229" name="Shape 544"/>
          <p:cNvSpPr>
            <a:spLocks/>
          </p:cNvSpPr>
          <p:nvPr/>
        </p:nvSpPr>
        <p:spPr bwMode="auto">
          <a:xfrm>
            <a:off x="3702050" y="2493963"/>
            <a:ext cx="2528888" cy="1276350"/>
          </a:xfrm>
          <a:custGeom>
            <a:avLst/>
            <a:gdLst>
              <a:gd name="T0" fmla="*/ 5503 w 21600"/>
              <a:gd name="T1" fmla="*/ 0 h 21600"/>
              <a:gd name="T2" fmla="*/ 364933 w 21600"/>
              <a:gd name="T3" fmla="*/ 642134 h 21600"/>
              <a:gd name="T4" fmla="*/ 0 w 21600"/>
              <a:gd name="T5" fmla="*/ 1276350 h 21600"/>
              <a:gd name="T6" fmla="*/ 2171214 w 21600"/>
              <a:gd name="T7" fmla="*/ 1276350 h 21600"/>
              <a:gd name="T8" fmla="*/ 2528888 w 21600"/>
              <a:gd name="T9" fmla="*/ 647807 h 21600"/>
              <a:gd name="T10" fmla="*/ 2185966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2231" name="Shape 549"/>
          <p:cNvSpPr>
            <a:spLocks/>
          </p:cNvSpPr>
          <p:nvPr/>
        </p:nvSpPr>
        <p:spPr bwMode="auto">
          <a:xfrm>
            <a:off x="5930900" y="2493963"/>
            <a:ext cx="2527300" cy="1276350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2134 h 21600"/>
              <a:gd name="T4" fmla="*/ 0 w 21600"/>
              <a:gd name="T5" fmla="*/ 1276350 h 21600"/>
              <a:gd name="T6" fmla="*/ 2169851 w 21600"/>
              <a:gd name="T7" fmla="*/ 1276350 h 21600"/>
              <a:gd name="T8" fmla="*/ 2527300 w 21600"/>
              <a:gd name="T9" fmla="*/ 647807 h 21600"/>
              <a:gd name="T10" fmla="*/ 2184593 w 21600"/>
              <a:gd name="T11" fmla="*/ 1064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2233" name="Shape 555"/>
          <p:cNvSpPr>
            <a:spLocks/>
          </p:cNvSpPr>
          <p:nvPr/>
        </p:nvSpPr>
        <p:spPr bwMode="auto">
          <a:xfrm>
            <a:off x="8161338" y="2493963"/>
            <a:ext cx="2528887" cy="1276350"/>
          </a:xfrm>
          <a:custGeom>
            <a:avLst/>
            <a:gdLst>
              <a:gd name="T0" fmla="*/ 5503 w 21600"/>
              <a:gd name="T1" fmla="*/ 0 h 21600"/>
              <a:gd name="T2" fmla="*/ 364932 w 21600"/>
              <a:gd name="T3" fmla="*/ 642134 h 21600"/>
              <a:gd name="T4" fmla="*/ 0 w 21600"/>
              <a:gd name="T5" fmla="*/ 1276350 h 21600"/>
              <a:gd name="T6" fmla="*/ 2171213 w 21600"/>
              <a:gd name="T7" fmla="*/ 1276350 h 21600"/>
              <a:gd name="T8" fmla="*/ 2528887 w 21600"/>
              <a:gd name="T9" fmla="*/ 647807 h 21600"/>
              <a:gd name="T10" fmla="*/ 2185965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5309" y="557040"/>
            <a:ext cx="4028135" cy="8371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kumimoji="1" lang="zh-CN" altLang="en-US" sz="2756" b="1" dirty="0">
              <a:latin typeface="微軟正黑體" panose="020B0604030504040204" pitchFamily="34" charset="-120"/>
              <a:ea typeface="微軟正黑體" panose="020B0604030504040204" pitchFamily="34" charset="-120"/>
              <a:cs typeface="微软雅黑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 bwMode="auto">
          <a:xfrm>
            <a:off x="1348190" y="4170363"/>
            <a:ext cx="2291655" cy="316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TW" altLang="en-US" sz="1800" b="1" dirty="0">
                <a:latin typeface="微软雅黑" charset="0"/>
                <a:ea typeface="微软雅黑" charset="0"/>
                <a:cs typeface="Open Sans Light" charset="0"/>
              </a:rPr>
              <a:t>前端技術</a:t>
            </a:r>
            <a:br>
              <a:rPr lang="en-US" altLang="zh-CN" sz="2000" b="1" dirty="0">
                <a:latin typeface="微软雅黑" charset="0"/>
                <a:ea typeface="微软雅黑" charset="0"/>
                <a:cs typeface="Open Sans Light" charset="0"/>
              </a:rPr>
            </a:b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HTML5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Css3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JavaScript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jQuery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AJAX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 err="1">
                <a:latin typeface="微软雅黑" charset="0"/>
                <a:ea typeface="微软雅黑" charset="0"/>
                <a:cs typeface="Open Sans Light" charset="0"/>
              </a:rPr>
              <a:t>VueJS</a:t>
            </a:r>
            <a:endParaRPr lang="en-US" altLang="zh-CN" sz="1400" dirty="0">
              <a:latin typeface="微软雅黑" charset="0"/>
              <a:ea typeface="微软雅黑" charset="0"/>
              <a:cs typeface="Open Sans Light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Bootstrap</a:t>
            </a:r>
            <a:r>
              <a:rPr lang="en-US" altLang="zh-TW" sz="1400" dirty="0">
                <a:latin typeface="微软雅黑" charset="0"/>
                <a:ea typeface="微软雅黑" charset="0"/>
                <a:cs typeface="Open Sans Light" charset="0"/>
              </a:rPr>
              <a:t>4</a:t>
            </a: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 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endParaRPr lang="en-US" altLang="zh-CN" sz="800" dirty="0">
              <a:latin typeface="微软雅黑" charset="0"/>
              <a:ea typeface="微软雅黑" charset="0"/>
              <a:cs typeface="Open Sans Light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 bwMode="auto">
          <a:xfrm>
            <a:off x="4043308" y="4170363"/>
            <a:ext cx="1759963" cy="226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TW" altLang="en-US" sz="1800" b="1" dirty="0">
                <a:latin typeface="微软雅黑" charset="0"/>
                <a:ea typeface="微软雅黑" charset="0"/>
                <a:cs typeface="Open Sans Light" charset="0"/>
              </a:rPr>
              <a:t>使用套件</a:t>
            </a:r>
            <a:endParaRPr lang="en-US" altLang="zh-TW" sz="1800" b="1" dirty="0">
              <a:latin typeface="微软雅黑" charset="0"/>
              <a:ea typeface="微软雅黑" charset="0"/>
              <a:cs typeface="Open Sans Light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jQuery UI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Sweet Alert2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 err="1">
                <a:latin typeface="微软雅黑" charset="0"/>
                <a:ea typeface="微软雅黑" charset="0"/>
                <a:cs typeface="Open Sans Light" charset="0"/>
              </a:rPr>
              <a:t>JsGrid</a:t>
            </a:r>
            <a:endParaRPr lang="en-US" altLang="zh-CN" sz="1400" dirty="0">
              <a:latin typeface="微软雅黑" charset="0"/>
              <a:ea typeface="微软雅黑" charset="0"/>
              <a:cs typeface="Open Sans Light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 err="1">
                <a:latin typeface="微软雅黑" charset="0"/>
                <a:ea typeface="微软雅黑" charset="0"/>
                <a:cs typeface="Open Sans Light" charset="0"/>
              </a:rPr>
              <a:t>DataTable</a:t>
            </a:r>
            <a:endParaRPr lang="en-US" altLang="zh-CN" sz="1400" dirty="0">
              <a:latin typeface="微软雅黑" charset="0"/>
              <a:ea typeface="微软雅黑" charset="0"/>
              <a:cs typeface="Open Sans Light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 err="1">
                <a:latin typeface="微软雅黑" charset="0"/>
                <a:ea typeface="微软雅黑" charset="0"/>
                <a:cs typeface="Open Sans Light" charset="0"/>
              </a:rPr>
              <a:t>FullCalendar</a:t>
            </a:r>
            <a:endParaRPr lang="en-US" altLang="zh-CN" sz="1400" dirty="0">
              <a:latin typeface="微软雅黑" charset="0"/>
              <a:ea typeface="微软雅黑" charset="0"/>
              <a:cs typeface="Open Sans Light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Carousel</a:t>
            </a:r>
            <a:r>
              <a:rPr lang="zh-TW" altLang="en-US" sz="1400" dirty="0">
                <a:latin typeface="微软雅黑" charset="0"/>
                <a:ea typeface="微软雅黑" charset="0"/>
                <a:cs typeface="Open Sans Light" charset="0"/>
              </a:rPr>
              <a:t>圖片輪播</a:t>
            </a:r>
            <a:endParaRPr lang="en-US" altLang="zh-CN" sz="1400" dirty="0"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 bwMode="auto">
          <a:xfrm>
            <a:off x="8161337" y="4170363"/>
            <a:ext cx="2528887" cy="106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TW" altLang="en-US" sz="1800" b="1" dirty="0"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資料庫存取及資料庫</a:t>
            </a:r>
            <a:endParaRPr lang="en-US" altLang="zh-TW" sz="1800" b="1" dirty="0"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TW" sz="1400" dirty="0">
                <a:latin typeface="微软雅黑" charset="0"/>
                <a:ea typeface="微软雅黑" charset="0"/>
                <a:cs typeface="Open Sans Light" charset="0"/>
              </a:rPr>
              <a:t>ADO.NET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TW" sz="1400" dirty="0">
                <a:latin typeface="微软雅黑" charset="0"/>
                <a:ea typeface="微软雅黑" charset="0"/>
                <a:cs typeface="Open Sans Light" charset="0"/>
              </a:rPr>
              <a:t>MSSQL</a:t>
            </a:r>
            <a:r>
              <a:rPr lang="zh-TW" altLang="en-US" sz="1400" dirty="0">
                <a:latin typeface="微软雅黑" charset="0"/>
                <a:ea typeface="微软雅黑" charset="0"/>
                <a:cs typeface="Open Sans Light" charset="0"/>
              </a:rPr>
              <a:t> </a:t>
            </a:r>
            <a:r>
              <a:rPr lang="en-US" altLang="zh-TW" sz="1400" dirty="0">
                <a:latin typeface="微软雅黑" charset="0"/>
                <a:ea typeface="微软雅黑" charset="0"/>
                <a:cs typeface="Open Sans Light" charset="0"/>
              </a:rPr>
              <a:t>Server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E5D08F7-F8D5-43AE-BB20-DD93BDB92573}"/>
              </a:ext>
            </a:extLst>
          </p:cNvPr>
          <p:cNvSpPr txBox="1">
            <a:spLocks/>
          </p:cNvSpPr>
          <p:nvPr/>
        </p:nvSpPr>
        <p:spPr bwMode="auto">
          <a:xfrm>
            <a:off x="6231512" y="4170363"/>
            <a:ext cx="1687944" cy="155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TW" altLang="en-US" sz="1800" b="1" dirty="0">
                <a:latin typeface="微软雅黑" charset="0"/>
                <a:ea typeface="微软雅黑" charset="0"/>
                <a:cs typeface="Open Sans Light" charset="0"/>
              </a:rPr>
              <a:t>後端技術</a:t>
            </a:r>
            <a:endParaRPr lang="en-US" altLang="zh-TW" sz="1800" b="1" dirty="0">
              <a:latin typeface="微软雅黑" charset="0"/>
              <a:ea typeface="微软雅黑" charset="0"/>
              <a:cs typeface="Open Sans Light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TW" sz="1400" dirty="0">
                <a:latin typeface="微软雅黑" charset="0"/>
                <a:ea typeface="微软雅黑" charset="0"/>
                <a:cs typeface="Open Sans Light" charset="0"/>
              </a:rPr>
              <a:t> C#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TW" sz="1400" dirty="0">
                <a:latin typeface="微软雅黑" charset="0"/>
                <a:ea typeface="微软雅黑" charset="0"/>
                <a:cs typeface="Open Sans Light" charset="0"/>
              </a:rPr>
              <a:t>ASP.NET Web Form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endParaRPr lang="en-US" altLang="zh-CN" sz="1067" dirty="0"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32" name="Shape 2858">
            <a:extLst>
              <a:ext uri="{FF2B5EF4-FFF2-40B4-BE49-F238E27FC236}">
                <a16:creationId xmlns:a16="http://schemas.microsoft.com/office/drawing/2014/main" id="{746C731A-A562-4319-B637-D6C2A8D88AAC}"/>
              </a:ext>
            </a:extLst>
          </p:cNvPr>
          <p:cNvSpPr/>
          <p:nvPr/>
        </p:nvSpPr>
        <p:spPr>
          <a:xfrm>
            <a:off x="9171680" y="2760567"/>
            <a:ext cx="508202" cy="621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3" name="Shape 2944">
            <a:extLst>
              <a:ext uri="{FF2B5EF4-FFF2-40B4-BE49-F238E27FC236}">
                <a16:creationId xmlns:a16="http://schemas.microsoft.com/office/drawing/2014/main" id="{AB8FC9E2-2B42-4BE3-9CD4-F93DF5D074C0}"/>
              </a:ext>
            </a:extLst>
          </p:cNvPr>
          <p:cNvSpPr/>
          <p:nvPr/>
        </p:nvSpPr>
        <p:spPr>
          <a:xfrm>
            <a:off x="4560789" y="2780753"/>
            <a:ext cx="778980" cy="67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277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</a:endParaRPr>
          </a:p>
        </p:txBody>
      </p:sp>
      <p:sp>
        <p:nvSpPr>
          <p:cNvPr id="50" name="Shape 547">
            <a:extLst>
              <a:ext uri="{FF2B5EF4-FFF2-40B4-BE49-F238E27FC236}">
                <a16:creationId xmlns:a16="http://schemas.microsoft.com/office/drawing/2014/main" id="{DBB2B676-4EB0-4BDE-81E8-4B27293D976D}"/>
              </a:ext>
            </a:extLst>
          </p:cNvPr>
          <p:cNvSpPr>
            <a:spLocks/>
          </p:cNvSpPr>
          <p:nvPr/>
        </p:nvSpPr>
        <p:spPr bwMode="auto">
          <a:xfrm>
            <a:off x="6944418" y="2874168"/>
            <a:ext cx="585788" cy="487362"/>
          </a:xfrm>
          <a:custGeom>
            <a:avLst/>
            <a:gdLst>
              <a:gd name="T0" fmla="*/ 360395 w 21600"/>
              <a:gd name="T1" fmla="*/ 174435 h 21600"/>
              <a:gd name="T2" fmla="*/ 327526 w 21600"/>
              <a:gd name="T3" fmla="*/ 243681 h 21600"/>
              <a:gd name="T4" fmla="*/ 334279 w 21600"/>
              <a:gd name="T5" fmla="*/ 311077 h 21600"/>
              <a:gd name="T6" fmla="*/ 282778 w 21600"/>
              <a:gd name="T7" fmla="*/ 352119 h 21600"/>
              <a:gd name="T8" fmla="*/ 221813 w 21600"/>
              <a:gd name="T9" fmla="*/ 349186 h 21600"/>
              <a:gd name="T10" fmla="*/ 151735 w 21600"/>
              <a:gd name="T11" fmla="*/ 382308 h 21600"/>
              <a:gd name="T12" fmla="*/ 99448 w 21600"/>
              <a:gd name="T13" fmla="*/ 340838 h 21600"/>
              <a:gd name="T14" fmla="*/ 40788 w 21600"/>
              <a:gd name="T15" fmla="*/ 320260 h 21600"/>
              <a:gd name="T16" fmla="*/ 62620 w 21600"/>
              <a:gd name="T17" fmla="*/ 272359 h 21600"/>
              <a:gd name="T18" fmla="*/ 0 w 21600"/>
              <a:gd name="T19" fmla="*/ 232399 h 21600"/>
              <a:gd name="T20" fmla="*/ 51311 w 21600"/>
              <a:gd name="T21" fmla="*/ 166199 h 21600"/>
              <a:gd name="T22" fmla="*/ 39514 w 21600"/>
              <a:gd name="T23" fmla="*/ 90455 h 21600"/>
              <a:gd name="T24" fmla="*/ 97035 w 21600"/>
              <a:gd name="T25" fmla="*/ 67847 h 21600"/>
              <a:gd name="T26" fmla="*/ 148156 w 21600"/>
              <a:gd name="T27" fmla="*/ 44404 h 21600"/>
              <a:gd name="T28" fmla="*/ 219074 w 21600"/>
              <a:gd name="T29" fmla="*/ 44404 h 21600"/>
              <a:gd name="T30" fmla="*/ 286602 w 21600"/>
              <a:gd name="T31" fmla="*/ 55866 h 21600"/>
              <a:gd name="T32" fmla="*/ 333655 w 21600"/>
              <a:gd name="T33" fmla="*/ 99435 h 21600"/>
              <a:gd name="T34" fmla="*/ 183899 w 21600"/>
              <a:gd name="T35" fmla="*/ 260490 h 21600"/>
              <a:gd name="T36" fmla="*/ 234641 w 21600"/>
              <a:gd name="T37" fmla="*/ 184115 h 21600"/>
              <a:gd name="T38" fmla="*/ 128304 w 21600"/>
              <a:gd name="T39" fmla="*/ 205572 h 21600"/>
              <a:gd name="T40" fmla="*/ 555848 w 21600"/>
              <a:gd name="T41" fmla="*/ 382489 h 21600"/>
              <a:gd name="T42" fmla="*/ 564987 w 21600"/>
              <a:gd name="T43" fmla="*/ 431879 h 21600"/>
              <a:gd name="T44" fmla="*/ 520673 w 21600"/>
              <a:gd name="T45" fmla="*/ 473102 h 21600"/>
              <a:gd name="T46" fmla="*/ 471153 w 21600"/>
              <a:gd name="T47" fmla="*/ 459339 h 21600"/>
              <a:gd name="T48" fmla="*/ 443707 w 21600"/>
              <a:gd name="T49" fmla="*/ 485061 h 21600"/>
              <a:gd name="T50" fmla="*/ 402404 w 21600"/>
              <a:gd name="T51" fmla="*/ 436708 h 21600"/>
              <a:gd name="T52" fmla="*/ 354917 w 21600"/>
              <a:gd name="T53" fmla="*/ 420598 h 21600"/>
              <a:gd name="T54" fmla="*/ 340408 w 21600"/>
              <a:gd name="T55" fmla="*/ 362949 h 21600"/>
              <a:gd name="T56" fmla="*/ 373874 w 21600"/>
              <a:gd name="T57" fmla="*/ 336686 h 21600"/>
              <a:gd name="T58" fmla="*/ 361805 w 21600"/>
              <a:gd name="T59" fmla="*/ 298035 h 21600"/>
              <a:gd name="T60" fmla="*/ 406092 w 21600"/>
              <a:gd name="T61" fmla="*/ 257444 h 21600"/>
              <a:gd name="T62" fmla="*/ 454989 w 21600"/>
              <a:gd name="T63" fmla="*/ 271140 h 21600"/>
              <a:gd name="T64" fmla="*/ 482814 w 21600"/>
              <a:gd name="T65" fmla="*/ 245283 h 21600"/>
              <a:gd name="T66" fmla="*/ 524307 w 21600"/>
              <a:gd name="T67" fmla="*/ 293703 h 21600"/>
              <a:gd name="T68" fmla="*/ 575076 w 21600"/>
              <a:gd name="T69" fmla="*/ 317959 h 21600"/>
              <a:gd name="T70" fmla="*/ 572635 w 21600"/>
              <a:gd name="T71" fmla="*/ 376013 h 21600"/>
              <a:gd name="T72" fmla="*/ 549339 w 21600"/>
              <a:gd name="T73" fmla="*/ 161168 h 21600"/>
              <a:gd name="T74" fmla="*/ 536647 w 21600"/>
              <a:gd name="T75" fmla="*/ 199976 h 21600"/>
              <a:gd name="T76" fmla="*/ 495859 w 21600"/>
              <a:gd name="T77" fmla="*/ 197810 h 21600"/>
              <a:gd name="T78" fmla="*/ 466244 w 21600"/>
              <a:gd name="T79" fmla="*/ 199976 h 21600"/>
              <a:gd name="T80" fmla="*/ 425429 w 21600"/>
              <a:gd name="T81" fmla="*/ 206926 h 21600"/>
              <a:gd name="T82" fmla="*/ 408452 w 21600"/>
              <a:gd name="T83" fmla="*/ 171005 h 21600"/>
              <a:gd name="T84" fmla="*/ 365385 w 21600"/>
              <a:gd name="T85" fmla="*/ 124413 h 21600"/>
              <a:gd name="T86" fmla="*/ 394105 w 21600"/>
              <a:gd name="T87" fmla="*/ 81430 h 21600"/>
              <a:gd name="T88" fmla="*/ 392315 w 21600"/>
              <a:gd name="T89" fmla="*/ 35740 h 21600"/>
              <a:gd name="T90" fmla="*/ 442107 w 21600"/>
              <a:gd name="T91" fmla="*/ 6679 h 21600"/>
              <a:gd name="T92" fmla="*/ 476305 w 21600"/>
              <a:gd name="T93" fmla="*/ 23195 h 21600"/>
              <a:gd name="T94" fmla="*/ 498598 w 21600"/>
              <a:gd name="T95" fmla="*/ 0 h 21600"/>
              <a:gd name="T96" fmla="*/ 546844 w 21600"/>
              <a:gd name="T97" fmla="*/ 30957 h 21600"/>
              <a:gd name="T98" fmla="*/ 574425 w 21600"/>
              <a:gd name="T99" fmla="*/ 72946 h 21600"/>
              <a:gd name="T100" fmla="*/ 573204 w 21600"/>
              <a:gd name="T101" fmla="*/ 133912 h 21600"/>
              <a:gd name="T102" fmla="*/ 463234 w 21600"/>
              <a:gd name="T103" fmla="*/ 401668 h 21600"/>
              <a:gd name="T104" fmla="*/ 437578 w 21600"/>
              <a:gd name="T105" fmla="*/ 339303 h 21600"/>
              <a:gd name="T106" fmla="*/ 498977 w 21600"/>
              <a:gd name="T107" fmla="*/ 132829 h 21600"/>
              <a:gd name="T108" fmla="*/ 441836 w 21600"/>
              <a:gd name="T109" fmla="*/ 108867 h 216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1600" h="21600" extrusionOk="0">
                <a:moveTo>
                  <a:pt x="11234" y="6152"/>
                </a:moveTo>
                <a:cubicBezTo>
                  <a:pt x="11406" y="6502"/>
                  <a:pt x="11552" y="6917"/>
                  <a:pt x="11672" y="7395"/>
                </a:cubicBezTo>
                <a:cubicBezTo>
                  <a:pt x="11747" y="7412"/>
                  <a:pt x="11886" y="7434"/>
                  <a:pt x="12089" y="7462"/>
                </a:cubicBezTo>
                <a:cubicBezTo>
                  <a:pt x="12291" y="7488"/>
                  <a:pt x="12501" y="7527"/>
                  <a:pt x="12715" y="7578"/>
                </a:cubicBezTo>
                <a:cubicBezTo>
                  <a:pt x="12929" y="7626"/>
                  <a:pt x="13120" y="7680"/>
                  <a:pt x="13289" y="7731"/>
                </a:cubicBezTo>
                <a:cubicBezTo>
                  <a:pt x="13459" y="7787"/>
                  <a:pt x="13543" y="7849"/>
                  <a:pt x="13543" y="7923"/>
                </a:cubicBezTo>
                <a:lnTo>
                  <a:pt x="13543" y="10328"/>
                </a:lnTo>
                <a:cubicBezTo>
                  <a:pt x="13543" y="10416"/>
                  <a:pt x="13459" y="10495"/>
                  <a:pt x="13289" y="10549"/>
                </a:cubicBezTo>
                <a:cubicBezTo>
                  <a:pt x="13120" y="10611"/>
                  <a:pt x="12929" y="10659"/>
                  <a:pt x="12715" y="10707"/>
                </a:cubicBezTo>
                <a:cubicBezTo>
                  <a:pt x="12501" y="10752"/>
                  <a:pt x="12289" y="10783"/>
                  <a:pt x="12077" y="10800"/>
                </a:cubicBezTo>
                <a:cubicBezTo>
                  <a:pt x="11867" y="10820"/>
                  <a:pt x="11731" y="10837"/>
                  <a:pt x="11672" y="10857"/>
                </a:cubicBezTo>
                <a:cubicBezTo>
                  <a:pt x="11566" y="11243"/>
                  <a:pt x="11430" y="11639"/>
                  <a:pt x="11255" y="12045"/>
                </a:cubicBezTo>
                <a:cubicBezTo>
                  <a:pt x="11430" y="12325"/>
                  <a:pt x="11594" y="12596"/>
                  <a:pt x="11757" y="12864"/>
                </a:cubicBezTo>
                <a:cubicBezTo>
                  <a:pt x="11919" y="13127"/>
                  <a:pt x="12100" y="13395"/>
                  <a:pt x="12303" y="13655"/>
                </a:cubicBezTo>
                <a:lnTo>
                  <a:pt x="12326" y="13787"/>
                </a:lnTo>
                <a:cubicBezTo>
                  <a:pt x="12326" y="13841"/>
                  <a:pt x="12249" y="13977"/>
                  <a:pt x="12096" y="14194"/>
                </a:cubicBezTo>
                <a:cubicBezTo>
                  <a:pt x="11940" y="14411"/>
                  <a:pt x="11762" y="14637"/>
                  <a:pt x="11559" y="14877"/>
                </a:cubicBezTo>
                <a:cubicBezTo>
                  <a:pt x="11357" y="15117"/>
                  <a:pt x="11166" y="15326"/>
                  <a:pt x="10992" y="15513"/>
                </a:cubicBezTo>
                <a:cubicBezTo>
                  <a:pt x="10813" y="15696"/>
                  <a:pt x="10702" y="15789"/>
                  <a:pt x="10658" y="15789"/>
                </a:cubicBezTo>
                <a:cubicBezTo>
                  <a:pt x="10643" y="15789"/>
                  <a:pt x="10566" y="15727"/>
                  <a:pt x="10427" y="15606"/>
                </a:cubicBezTo>
                <a:cubicBezTo>
                  <a:pt x="10288" y="15484"/>
                  <a:pt x="10135" y="15346"/>
                  <a:pt x="9966" y="15188"/>
                </a:cubicBezTo>
                <a:cubicBezTo>
                  <a:pt x="9796" y="15030"/>
                  <a:pt x="9638" y="14886"/>
                  <a:pt x="9493" y="14747"/>
                </a:cubicBezTo>
                <a:cubicBezTo>
                  <a:pt x="9344" y="14615"/>
                  <a:pt x="9250" y="14524"/>
                  <a:pt x="9205" y="14476"/>
                </a:cubicBezTo>
                <a:cubicBezTo>
                  <a:pt x="8866" y="14685"/>
                  <a:pt x="8537" y="14852"/>
                  <a:pt x="8212" y="14979"/>
                </a:cubicBezTo>
                <a:cubicBezTo>
                  <a:pt x="8212" y="15069"/>
                  <a:pt x="8200" y="15236"/>
                  <a:pt x="8179" y="15476"/>
                </a:cubicBezTo>
                <a:cubicBezTo>
                  <a:pt x="8156" y="15721"/>
                  <a:pt x="8127" y="15976"/>
                  <a:pt x="8090" y="16241"/>
                </a:cubicBezTo>
                <a:cubicBezTo>
                  <a:pt x="8052" y="16509"/>
                  <a:pt x="8005" y="16744"/>
                  <a:pt x="7948" y="16944"/>
                </a:cubicBezTo>
                <a:cubicBezTo>
                  <a:pt x="7892" y="17148"/>
                  <a:pt x="7833" y="17249"/>
                  <a:pt x="7774" y="17249"/>
                </a:cubicBezTo>
                <a:lnTo>
                  <a:pt x="5769" y="17249"/>
                </a:lnTo>
                <a:cubicBezTo>
                  <a:pt x="5708" y="17249"/>
                  <a:pt x="5651" y="17147"/>
                  <a:pt x="5595" y="16944"/>
                </a:cubicBezTo>
                <a:cubicBezTo>
                  <a:pt x="5538" y="16744"/>
                  <a:pt x="5494" y="16509"/>
                  <a:pt x="5463" y="16241"/>
                </a:cubicBezTo>
                <a:cubicBezTo>
                  <a:pt x="5435" y="15976"/>
                  <a:pt x="5406" y="15721"/>
                  <a:pt x="5385" y="15484"/>
                </a:cubicBezTo>
                <a:cubicBezTo>
                  <a:pt x="5362" y="15244"/>
                  <a:pt x="5352" y="15078"/>
                  <a:pt x="5352" y="14979"/>
                </a:cubicBezTo>
                <a:cubicBezTo>
                  <a:pt x="5013" y="14871"/>
                  <a:pt x="4682" y="14702"/>
                  <a:pt x="4359" y="14476"/>
                </a:cubicBezTo>
                <a:cubicBezTo>
                  <a:pt x="4126" y="14685"/>
                  <a:pt x="3895" y="14894"/>
                  <a:pt x="3667" y="15106"/>
                </a:cubicBezTo>
                <a:cubicBezTo>
                  <a:pt x="3439" y="15321"/>
                  <a:pt x="3213" y="15535"/>
                  <a:pt x="2996" y="15761"/>
                </a:cubicBezTo>
                <a:lnTo>
                  <a:pt x="2883" y="15789"/>
                </a:lnTo>
                <a:cubicBezTo>
                  <a:pt x="2855" y="15789"/>
                  <a:pt x="2751" y="15696"/>
                  <a:pt x="2573" y="15513"/>
                </a:cubicBezTo>
                <a:cubicBezTo>
                  <a:pt x="2396" y="15326"/>
                  <a:pt x="2212" y="15117"/>
                  <a:pt x="2022" y="14877"/>
                </a:cubicBezTo>
                <a:cubicBezTo>
                  <a:pt x="1829" y="14637"/>
                  <a:pt x="1657" y="14411"/>
                  <a:pt x="1504" y="14194"/>
                </a:cubicBezTo>
                <a:cubicBezTo>
                  <a:pt x="1349" y="13977"/>
                  <a:pt x="1273" y="13841"/>
                  <a:pt x="1273" y="13787"/>
                </a:cubicBezTo>
                <a:cubicBezTo>
                  <a:pt x="1273" y="13771"/>
                  <a:pt x="1320" y="13677"/>
                  <a:pt x="1419" y="13511"/>
                </a:cubicBezTo>
                <a:cubicBezTo>
                  <a:pt x="1516" y="13347"/>
                  <a:pt x="1629" y="13163"/>
                  <a:pt x="1751" y="12971"/>
                </a:cubicBezTo>
                <a:cubicBezTo>
                  <a:pt x="1876" y="12777"/>
                  <a:pt x="1991" y="12590"/>
                  <a:pt x="2100" y="12415"/>
                </a:cubicBezTo>
                <a:cubicBezTo>
                  <a:pt x="2210" y="12240"/>
                  <a:pt x="2278" y="12127"/>
                  <a:pt x="2309" y="12071"/>
                </a:cubicBezTo>
                <a:cubicBezTo>
                  <a:pt x="2135" y="11687"/>
                  <a:pt x="1989" y="11260"/>
                  <a:pt x="1869" y="10800"/>
                </a:cubicBezTo>
                <a:cubicBezTo>
                  <a:pt x="1794" y="10783"/>
                  <a:pt x="1655" y="10761"/>
                  <a:pt x="1452" y="10732"/>
                </a:cubicBezTo>
                <a:cubicBezTo>
                  <a:pt x="1250" y="10707"/>
                  <a:pt x="1043" y="10676"/>
                  <a:pt x="826" y="10639"/>
                </a:cubicBezTo>
                <a:cubicBezTo>
                  <a:pt x="612" y="10602"/>
                  <a:pt x="421" y="10554"/>
                  <a:pt x="252" y="10498"/>
                </a:cubicBezTo>
                <a:cubicBezTo>
                  <a:pt x="82" y="10439"/>
                  <a:pt x="0" y="10374"/>
                  <a:pt x="0" y="10300"/>
                </a:cubicBezTo>
                <a:lnTo>
                  <a:pt x="0" y="7869"/>
                </a:lnTo>
                <a:cubicBezTo>
                  <a:pt x="0" y="7798"/>
                  <a:pt x="82" y="7725"/>
                  <a:pt x="252" y="7660"/>
                </a:cubicBezTo>
                <a:cubicBezTo>
                  <a:pt x="421" y="7590"/>
                  <a:pt x="617" y="7539"/>
                  <a:pt x="838" y="7502"/>
                </a:cubicBezTo>
                <a:cubicBezTo>
                  <a:pt x="1059" y="7468"/>
                  <a:pt x="1273" y="7434"/>
                  <a:pt x="1476" y="7409"/>
                </a:cubicBezTo>
                <a:cubicBezTo>
                  <a:pt x="1678" y="7380"/>
                  <a:pt x="1817" y="7366"/>
                  <a:pt x="1892" y="7366"/>
                </a:cubicBezTo>
                <a:cubicBezTo>
                  <a:pt x="1982" y="6926"/>
                  <a:pt x="2121" y="6531"/>
                  <a:pt x="2309" y="6178"/>
                </a:cubicBezTo>
                <a:cubicBezTo>
                  <a:pt x="2135" y="5901"/>
                  <a:pt x="1965" y="5621"/>
                  <a:pt x="1796" y="5347"/>
                </a:cubicBezTo>
                <a:cubicBezTo>
                  <a:pt x="1629" y="5074"/>
                  <a:pt x="1452" y="4803"/>
                  <a:pt x="1273" y="4543"/>
                </a:cubicBezTo>
                <a:lnTo>
                  <a:pt x="1229" y="4407"/>
                </a:lnTo>
                <a:cubicBezTo>
                  <a:pt x="1229" y="4354"/>
                  <a:pt x="1304" y="4221"/>
                  <a:pt x="1457" y="4009"/>
                </a:cubicBezTo>
                <a:cubicBezTo>
                  <a:pt x="1612" y="3797"/>
                  <a:pt x="1789" y="3574"/>
                  <a:pt x="1987" y="3334"/>
                </a:cubicBezTo>
                <a:cubicBezTo>
                  <a:pt x="2187" y="3094"/>
                  <a:pt x="2375" y="2883"/>
                  <a:pt x="2551" y="2696"/>
                </a:cubicBezTo>
                <a:cubicBezTo>
                  <a:pt x="2728" y="2515"/>
                  <a:pt x="2839" y="2419"/>
                  <a:pt x="2883" y="2419"/>
                </a:cubicBezTo>
                <a:cubicBezTo>
                  <a:pt x="2900" y="2419"/>
                  <a:pt x="2975" y="2479"/>
                  <a:pt x="3114" y="2597"/>
                </a:cubicBezTo>
                <a:cubicBezTo>
                  <a:pt x="3253" y="2713"/>
                  <a:pt x="3408" y="2851"/>
                  <a:pt x="3578" y="3007"/>
                </a:cubicBezTo>
                <a:cubicBezTo>
                  <a:pt x="3745" y="3165"/>
                  <a:pt x="3907" y="3320"/>
                  <a:pt x="4060" y="3470"/>
                </a:cubicBezTo>
                <a:cubicBezTo>
                  <a:pt x="4215" y="3617"/>
                  <a:pt x="4307" y="3707"/>
                  <a:pt x="4336" y="3744"/>
                </a:cubicBezTo>
                <a:cubicBezTo>
                  <a:pt x="4660" y="3518"/>
                  <a:pt x="4999" y="3354"/>
                  <a:pt x="5352" y="3244"/>
                </a:cubicBezTo>
                <a:cubicBezTo>
                  <a:pt x="5352" y="3173"/>
                  <a:pt x="5362" y="3004"/>
                  <a:pt x="5385" y="2747"/>
                </a:cubicBezTo>
                <a:cubicBezTo>
                  <a:pt x="5406" y="2484"/>
                  <a:pt x="5435" y="2225"/>
                  <a:pt x="5463" y="1968"/>
                </a:cubicBezTo>
                <a:cubicBezTo>
                  <a:pt x="5494" y="1708"/>
                  <a:pt x="5534" y="1476"/>
                  <a:pt x="5583" y="1264"/>
                </a:cubicBezTo>
                <a:cubicBezTo>
                  <a:pt x="5630" y="1053"/>
                  <a:pt x="5694" y="948"/>
                  <a:pt x="5769" y="948"/>
                </a:cubicBezTo>
                <a:lnTo>
                  <a:pt x="7774" y="948"/>
                </a:lnTo>
                <a:cubicBezTo>
                  <a:pt x="7833" y="948"/>
                  <a:pt x="7892" y="1053"/>
                  <a:pt x="7948" y="1264"/>
                </a:cubicBezTo>
                <a:cubicBezTo>
                  <a:pt x="8005" y="1476"/>
                  <a:pt x="8047" y="1708"/>
                  <a:pt x="8078" y="1968"/>
                </a:cubicBezTo>
                <a:cubicBezTo>
                  <a:pt x="8109" y="2225"/>
                  <a:pt x="8134" y="2484"/>
                  <a:pt x="8156" y="2747"/>
                </a:cubicBezTo>
                <a:cubicBezTo>
                  <a:pt x="8179" y="3004"/>
                  <a:pt x="8198" y="3173"/>
                  <a:pt x="8212" y="3244"/>
                </a:cubicBezTo>
                <a:cubicBezTo>
                  <a:pt x="8551" y="3354"/>
                  <a:pt x="8873" y="3512"/>
                  <a:pt x="9182" y="3715"/>
                </a:cubicBezTo>
                <a:cubicBezTo>
                  <a:pt x="9415" y="3512"/>
                  <a:pt x="9650" y="3306"/>
                  <a:pt x="9886" y="3106"/>
                </a:cubicBezTo>
                <a:cubicBezTo>
                  <a:pt x="10123" y="2899"/>
                  <a:pt x="10352" y="2691"/>
                  <a:pt x="10568" y="2476"/>
                </a:cubicBezTo>
                <a:lnTo>
                  <a:pt x="10658" y="2419"/>
                </a:lnTo>
                <a:cubicBezTo>
                  <a:pt x="10688" y="2419"/>
                  <a:pt x="10792" y="2518"/>
                  <a:pt x="10968" y="2710"/>
                </a:cubicBezTo>
                <a:cubicBezTo>
                  <a:pt x="11145" y="2905"/>
                  <a:pt x="11331" y="3117"/>
                  <a:pt x="11526" y="3348"/>
                </a:cubicBezTo>
                <a:cubicBezTo>
                  <a:pt x="11721" y="3577"/>
                  <a:pt x="11900" y="3797"/>
                  <a:pt x="12060" y="4009"/>
                </a:cubicBezTo>
                <a:cubicBezTo>
                  <a:pt x="12223" y="4221"/>
                  <a:pt x="12303" y="4354"/>
                  <a:pt x="12303" y="4407"/>
                </a:cubicBezTo>
                <a:cubicBezTo>
                  <a:pt x="12303" y="4444"/>
                  <a:pt x="12253" y="4543"/>
                  <a:pt x="12152" y="4712"/>
                </a:cubicBezTo>
                <a:cubicBezTo>
                  <a:pt x="12049" y="4879"/>
                  <a:pt x="11936" y="5057"/>
                  <a:pt x="11813" y="5251"/>
                </a:cubicBezTo>
                <a:cubicBezTo>
                  <a:pt x="11689" y="5446"/>
                  <a:pt x="11568" y="5630"/>
                  <a:pt x="11453" y="5808"/>
                </a:cubicBezTo>
                <a:cubicBezTo>
                  <a:pt x="11335" y="5983"/>
                  <a:pt x="11260" y="6096"/>
                  <a:pt x="11234" y="6152"/>
                </a:cubicBezTo>
                <a:moveTo>
                  <a:pt x="6781" y="11545"/>
                </a:moveTo>
                <a:cubicBezTo>
                  <a:pt x="7061" y="11545"/>
                  <a:pt x="7322" y="11480"/>
                  <a:pt x="7570" y="11356"/>
                </a:cubicBezTo>
                <a:cubicBezTo>
                  <a:pt x="7819" y="11229"/>
                  <a:pt x="8036" y="11057"/>
                  <a:pt x="8219" y="10837"/>
                </a:cubicBezTo>
                <a:cubicBezTo>
                  <a:pt x="8403" y="10616"/>
                  <a:pt x="8546" y="10357"/>
                  <a:pt x="8652" y="10060"/>
                </a:cubicBezTo>
                <a:cubicBezTo>
                  <a:pt x="8758" y="9761"/>
                  <a:pt x="8810" y="9447"/>
                  <a:pt x="8810" y="9111"/>
                </a:cubicBezTo>
                <a:cubicBezTo>
                  <a:pt x="8810" y="8778"/>
                  <a:pt x="8758" y="8459"/>
                  <a:pt x="8652" y="8160"/>
                </a:cubicBezTo>
                <a:cubicBezTo>
                  <a:pt x="8546" y="7858"/>
                  <a:pt x="8403" y="7592"/>
                  <a:pt x="8219" y="7372"/>
                </a:cubicBezTo>
                <a:cubicBezTo>
                  <a:pt x="8036" y="7152"/>
                  <a:pt x="7819" y="6980"/>
                  <a:pt x="7570" y="6847"/>
                </a:cubicBezTo>
                <a:cubicBezTo>
                  <a:pt x="7322" y="6717"/>
                  <a:pt x="7061" y="6649"/>
                  <a:pt x="6781" y="6649"/>
                </a:cubicBezTo>
                <a:cubicBezTo>
                  <a:pt x="6211" y="6649"/>
                  <a:pt x="5727" y="6889"/>
                  <a:pt x="5329" y="7367"/>
                </a:cubicBezTo>
                <a:cubicBezTo>
                  <a:pt x="4931" y="7844"/>
                  <a:pt x="4731" y="8425"/>
                  <a:pt x="4731" y="9111"/>
                </a:cubicBezTo>
                <a:cubicBezTo>
                  <a:pt x="4731" y="9447"/>
                  <a:pt x="4785" y="9761"/>
                  <a:pt x="4896" y="10060"/>
                </a:cubicBezTo>
                <a:cubicBezTo>
                  <a:pt x="5004" y="10357"/>
                  <a:pt x="5150" y="10616"/>
                  <a:pt x="5334" y="10837"/>
                </a:cubicBezTo>
                <a:cubicBezTo>
                  <a:pt x="5517" y="11057"/>
                  <a:pt x="5736" y="11229"/>
                  <a:pt x="5988" y="11356"/>
                </a:cubicBezTo>
                <a:cubicBezTo>
                  <a:pt x="6240" y="11480"/>
                  <a:pt x="6501" y="11545"/>
                  <a:pt x="6781" y="11545"/>
                </a:cubicBezTo>
                <a:moveTo>
                  <a:pt x="20496" y="16952"/>
                </a:moveTo>
                <a:cubicBezTo>
                  <a:pt x="20428" y="17294"/>
                  <a:pt x="20341" y="17613"/>
                  <a:pt x="20235" y="17913"/>
                </a:cubicBezTo>
                <a:cubicBezTo>
                  <a:pt x="20251" y="17963"/>
                  <a:pt x="20294" y="18051"/>
                  <a:pt x="20364" y="18161"/>
                </a:cubicBezTo>
                <a:cubicBezTo>
                  <a:pt x="20437" y="18274"/>
                  <a:pt x="20508" y="18398"/>
                  <a:pt x="20574" y="18528"/>
                </a:cubicBezTo>
                <a:cubicBezTo>
                  <a:pt x="20642" y="18655"/>
                  <a:pt x="20701" y="18779"/>
                  <a:pt x="20755" y="18898"/>
                </a:cubicBezTo>
                <a:cubicBezTo>
                  <a:pt x="20807" y="19014"/>
                  <a:pt x="20833" y="19098"/>
                  <a:pt x="20833" y="19141"/>
                </a:cubicBezTo>
                <a:cubicBezTo>
                  <a:pt x="20833" y="19177"/>
                  <a:pt x="20762" y="19282"/>
                  <a:pt x="20626" y="19460"/>
                </a:cubicBezTo>
                <a:cubicBezTo>
                  <a:pt x="20487" y="19635"/>
                  <a:pt x="20324" y="19821"/>
                  <a:pt x="20141" y="20013"/>
                </a:cubicBezTo>
                <a:cubicBezTo>
                  <a:pt x="19957" y="20205"/>
                  <a:pt x="19778" y="20389"/>
                  <a:pt x="19611" y="20558"/>
                </a:cubicBezTo>
                <a:cubicBezTo>
                  <a:pt x="19442" y="20730"/>
                  <a:pt x="19333" y="20849"/>
                  <a:pt x="19289" y="20911"/>
                </a:cubicBezTo>
                <a:lnTo>
                  <a:pt x="19199" y="20968"/>
                </a:lnTo>
                <a:cubicBezTo>
                  <a:pt x="19169" y="20968"/>
                  <a:pt x="19107" y="20928"/>
                  <a:pt x="19013" y="20852"/>
                </a:cubicBezTo>
                <a:cubicBezTo>
                  <a:pt x="18919" y="20773"/>
                  <a:pt x="18823" y="20685"/>
                  <a:pt x="18726" y="20586"/>
                </a:cubicBezTo>
                <a:cubicBezTo>
                  <a:pt x="18630" y="20488"/>
                  <a:pt x="18533" y="20392"/>
                  <a:pt x="18439" y="20295"/>
                </a:cubicBezTo>
                <a:cubicBezTo>
                  <a:pt x="18345" y="20199"/>
                  <a:pt x="18284" y="20137"/>
                  <a:pt x="18253" y="20101"/>
                </a:cubicBezTo>
                <a:cubicBezTo>
                  <a:pt x="17975" y="20208"/>
                  <a:pt x="17681" y="20295"/>
                  <a:pt x="17373" y="20358"/>
                </a:cubicBezTo>
                <a:cubicBezTo>
                  <a:pt x="17359" y="20411"/>
                  <a:pt x="17323" y="20510"/>
                  <a:pt x="17274" y="20649"/>
                </a:cubicBezTo>
                <a:cubicBezTo>
                  <a:pt x="17220" y="20787"/>
                  <a:pt x="17161" y="20925"/>
                  <a:pt x="17097" y="21061"/>
                </a:cubicBezTo>
                <a:cubicBezTo>
                  <a:pt x="17034" y="21196"/>
                  <a:pt x="16973" y="21320"/>
                  <a:pt x="16911" y="21431"/>
                </a:cubicBezTo>
                <a:cubicBezTo>
                  <a:pt x="16853" y="21546"/>
                  <a:pt x="16798" y="21600"/>
                  <a:pt x="16754" y="21600"/>
                </a:cubicBezTo>
                <a:cubicBezTo>
                  <a:pt x="16709" y="21600"/>
                  <a:pt x="16577" y="21569"/>
                  <a:pt x="16361" y="21498"/>
                </a:cubicBezTo>
                <a:cubicBezTo>
                  <a:pt x="16142" y="21431"/>
                  <a:pt x="15906" y="21349"/>
                  <a:pt x="15655" y="21247"/>
                </a:cubicBezTo>
                <a:cubicBezTo>
                  <a:pt x="15405" y="21148"/>
                  <a:pt x="15179" y="21044"/>
                  <a:pt x="14979" y="20931"/>
                </a:cubicBezTo>
                <a:cubicBezTo>
                  <a:pt x="14779" y="20818"/>
                  <a:pt x="14680" y="20719"/>
                  <a:pt x="14680" y="20629"/>
                </a:cubicBezTo>
                <a:cubicBezTo>
                  <a:pt x="14680" y="20420"/>
                  <a:pt x="14699" y="20205"/>
                  <a:pt x="14737" y="19985"/>
                </a:cubicBezTo>
                <a:cubicBezTo>
                  <a:pt x="14774" y="19765"/>
                  <a:pt x="14810" y="19556"/>
                  <a:pt x="14838" y="19355"/>
                </a:cubicBezTo>
                <a:cubicBezTo>
                  <a:pt x="14718" y="19248"/>
                  <a:pt x="14612" y="19129"/>
                  <a:pt x="14518" y="18999"/>
                </a:cubicBezTo>
                <a:cubicBezTo>
                  <a:pt x="14424" y="18870"/>
                  <a:pt x="14339" y="18731"/>
                  <a:pt x="14264" y="18587"/>
                </a:cubicBezTo>
                <a:cubicBezTo>
                  <a:pt x="14092" y="18607"/>
                  <a:pt x="13920" y="18618"/>
                  <a:pt x="13750" y="18630"/>
                </a:cubicBezTo>
                <a:cubicBezTo>
                  <a:pt x="13583" y="18638"/>
                  <a:pt x="13414" y="18641"/>
                  <a:pt x="13251" y="18641"/>
                </a:cubicBezTo>
                <a:lnTo>
                  <a:pt x="13087" y="18641"/>
                </a:lnTo>
                <a:cubicBezTo>
                  <a:pt x="13037" y="18641"/>
                  <a:pt x="13007" y="18590"/>
                  <a:pt x="12990" y="18491"/>
                </a:cubicBezTo>
                <a:cubicBezTo>
                  <a:pt x="12976" y="18418"/>
                  <a:pt x="12945" y="18260"/>
                  <a:pt x="12901" y="18011"/>
                </a:cubicBezTo>
                <a:cubicBezTo>
                  <a:pt x="12856" y="17763"/>
                  <a:pt x="12804" y="17503"/>
                  <a:pt x="12748" y="17229"/>
                </a:cubicBezTo>
                <a:cubicBezTo>
                  <a:pt x="12691" y="16953"/>
                  <a:pt x="12644" y="16704"/>
                  <a:pt x="12609" y="16478"/>
                </a:cubicBezTo>
                <a:cubicBezTo>
                  <a:pt x="12569" y="16252"/>
                  <a:pt x="12552" y="16123"/>
                  <a:pt x="12552" y="16086"/>
                </a:cubicBezTo>
                <a:cubicBezTo>
                  <a:pt x="12552" y="16032"/>
                  <a:pt x="12602" y="15973"/>
                  <a:pt x="12703" y="15911"/>
                </a:cubicBezTo>
                <a:cubicBezTo>
                  <a:pt x="12804" y="15849"/>
                  <a:pt x="12922" y="15784"/>
                  <a:pt x="13054" y="15713"/>
                </a:cubicBezTo>
                <a:cubicBezTo>
                  <a:pt x="13183" y="15645"/>
                  <a:pt x="13310" y="15592"/>
                  <a:pt x="13430" y="15546"/>
                </a:cubicBezTo>
                <a:cubicBezTo>
                  <a:pt x="13550" y="15501"/>
                  <a:pt x="13633" y="15470"/>
                  <a:pt x="13677" y="15453"/>
                </a:cubicBezTo>
                <a:cubicBezTo>
                  <a:pt x="13708" y="15241"/>
                  <a:pt x="13743" y="15069"/>
                  <a:pt x="13786" y="14922"/>
                </a:cubicBezTo>
                <a:cubicBezTo>
                  <a:pt x="13826" y="14778"/>
                  <a:pt x="13885" y="14615"/>
                  <a:pt x="13960" y="14423"/>
                </a:cubicBezTo>
                <a:cubicBezTo>
                  <a:pt x="13929" y="14389"/>
                  <a:pt x="13882" y="14310"/>
                  <a:pt x="13814" y="14194"/>
                </a:cubicBezTo>
                <a:cubicBezTo>
                  <a:pt x="13746" y="14075"/>
                  <a:pt x="13677" y="13951"/>
                  <a:pt x="13604" y="13824"/>
                </a:cubicBezTo>
                <a:cubicBezTo>
                  <a:pt x="13534" y="13694"/>
                  <a:pt x="13470" y="13567"/>
                  <a:pt x="13419" y="13446"/>
                </a:cubicBezTo>
                <a:cubicBezTo>
                  <a:pt x="13367" y="13325"/>
                  <a:pt x="13341" y="13243"/>
                  <a:pt x="13341" y="13209"/>
                </a:cubicBezTo>
                <a:cubicBezTo>
                  <a:pt x="13341" y="13172"/>
                  <a:pt x="13409" y="13065"/>
                  <a:pt x="13548" y="12887"/>
                </a:cubicBezTo>
                <a:cubicBezTo>
                  <a:pt x="13687" y="12715"/>
                  <a:pt x="13849" y="12531"/>
                  <a:pt x="14033" y="12336"/>
                </a:cubicBezTo>
                <a:cubicBezTo>
                  <a:pt x="14216" y="12144"/>
                  <a:pt x="14393" y="11961"/>
                  <a:pt x="14562" y="11797"/>
                </a:cubicBezTo>
                <a:cubicBezTo>
                  <a:pt x="14732" y="11628"/>
                  <a:pt x="14838" y="11517"/>
                  <a:pt x="14883" y="11467"/>
                </a:cubicBezTo>
                <a:lnTo>
                  <a:pt x="14974" y="11410"/>
                </a:lnTo>
                <a:cubicBezTo>
                  <a:pt x="15005" y="11410"/>
                  <a:pt x="15066" y="11450"/>
                  <a:pt x="15160" y="11526"/>
                </a:cubicBezTo>
                <a:cubicBezTo>
                  <a:pt x="15254" y="11599"/>
                  <a:pt x="15349" y="11690"/>
                  <a:pt x="15447" y="11789"/>
                </a:cubicBezTo>
                <a:cubicBezTo>
                  <a:pt x="15544" y="11887"/>
                  <a:pt x="15640" y="11983"/>
                  <a:pt x="15735" y="12076"/>
                </a:cubicBezTo>
                <a:cubicBezTo>
                  <a:pt x="15829" y="12175"/>
                  <a:pt x="15890" y="12237"/>
                  <a:pt x="15920" y="12277"/>
                </a:cubicBezTo>
                <a:cubicBezTo>
                  <a:pt x="16184" y="12167"/>
                  <a:pt x="16469" y="12082"/>
                  <a:pt x="16777" y="12017"/>
                </a:cubicBezTo>
                <a:cubicBezTo>
                  <a:pt x="16791" y="11964"/>
                  <a:pt x="16827" y="11868"/>
                  <a:pt x="16878" y="11726"/>
                </a:cubicBezTo>
                <a:cubicBezTo>
                  <a:pt x="16930" y="11588"/>
                  <a:pt x="16991" y="11450"/>
                  <a:pt x="17064" y="11317"/>
                </a:cubicBezTo>
                <a:cubicBezTo>
                  <a:pt x="17135" y="11178"/>
                  <a:pt x="17201" y="11057"/>
                  <a:pt x="17262" y="10941"/>
                </a:cubicBezTo>
                <a:cubicBezTo>
                  <a:pt x="17321" y="10831"/>
                  <a:pt x="17373" y="10775"/>
                  <a:pt x="17420" y="10775"/>
                </a:cubicBezTo>
                <a:cubicBezTo>
                  <a:pt x="17448" y="10775"/>
                  <a:pt x="17575" y="10806"/>
                  <a:pt x="17803" y="10871"/>
                </a:cubicBezTo>
                <a:cubicBezTo>
                  <a:pt x="18027" y="10930"/>
                  <a:pt x="18265" y="11015"/>
                  <a:pt x="18517" y="11119"/>
                </a:cubicBezTo>
                <a:cubicBezTo>
                  <a:pt x="18768" y="11224"/>
                  <a:pt x="18997" y="11328"/>
                  <a:pt x="19199" y="11438"/>
                </a:cubicBezTo>
                <a:cubicBezTo>
                  <a:pt x="19402" y="11546"/>
                  <a:pt x="19503" y="11647"/>
                  <a:pt x="19503" y="11746"/>
                </a:cubicBezTo>
                <a:cubicBezTo>
                  <a:pt x="19503" y="11955"/>
                  <a:pt x="19482" y="12167"/>
                  <a:pt x="19442" y="12384"/>
                </a:cubicBezTo>
                <a:cubicBezTo>
                  <a:pt x="19399" y="12599"/>
                  <a:pt x="19364" y="12810"/>
                  <a:pt x="19333" y="13017"/>
                </a:cubicBezTo>
                <a:cubicBezTo>
                  <a:pt x="19453" y="13124"/>
                  <a:pt x="19562" y="13245"/>
                  <a:pt x="19656" y="13375"/>
                </a:cubicBezTo>
                <a:cubicBezTo>
                  <a:pt x="19750" y="13505"/>
                  <a:pt x="19835" y="13643"/>
                  <a:pt x="19910" y="13787"/>
                </a:cubicBezTo>
                <a:cubicBezTo>
                  <a:pt x="20096" y="13771"/>
                  <a:pt x="20282" y="13756"/>
                  <a:pt x="20466" y="13748"/>
                </a:cubicBezTo>
                <a:cubicBezTo>
                  <a:pt x="20651" y="13737"/>
                  <a:pt x="20830" y="13734"/>
                  <a:pt x="21002" y="13734"/>
                </a:cubicBezTo>
                <a:cubicBezTo>
                  <a:pt x="21061" y="13734"/>
                  <a:pt x="21129" y="13852"/>
                  <a:pt x="21205" y="14092"/>
                </a:cubicBezTo>
                <a:cubicBezTo>
                  <a:pt x="21280" y="14333"/>
                  <a:pt x="21346" y="14604"/>
                  <a:pt x="21402" y="14911"/>
                </a:cubicBezTo>
                <a:cubicBezTo>
                  <a:pt x="21459" y="15216"/>
                  <a:pt x="21506" y="15507"/>
                  <a:pt x="21544" y="15784"/>
                </a:cubicBezTo>
                <a:cubicBezTo>
                  <a:pt x="21581" y="16058"/>
                  <a:pt x="21600" y="16236"/>
                  <a:pt x="21600" y="16315"/>
                </a:cubicBezTo>
                <a:cubicBezTo>
                  <a:pt x="21600" y="16371"/>
                  <a:pt x="21548" y="16427"/>
                  <a:pt x="21447" y="16492"/>
                </a:cubicBezTo>
                <a:cubicBezTo>
                  <a:pt x="21346" y="16554"/>
                  <a:pt x="21235" y="16614"/>
                  <a:pt x="21115" y="16665"/>
                </a:cubicBezTo>
                <a:cubicBezTo>
                  <a:pt x="20995" y="16721"/>
                  <a:pt x="20873" y="16777"/>
                  <a:pt x="20748" y="16837"/>
                </a:cubicBezTo>
                <a:cubicBezTo>
                  <a:pt x="20623" y="16893"/>
                  <a:pt x="20541" y="16933"/>
                  <a:pt x="20496" y="16952"/>
                </a:cubicBezTo>
                <a:moveTo>
                  <a:pt x="20515" y="6070"/>
                </a:moveTo>
                <a:cubicBezTo>
                  <a:pt x="20416" y="6395"/>
                  <a:pt x="20301" y="6678"/>
                  <a:pt x="20164" y="6920"/>
                </a:cubicBezTo>
                <a:cubicBezTo>
                  <a:pt x="20181" y="6960"/>
                  <a:pt x="20211" y="7030"/>
                  <a:pt x="20256" y="7143"/>
                </a:cubicBezTo>
                <a:cubicBezTo>
                  <a:pt x="20301" y="7256"/>
                  <a:pt x="20353" y="7378"/>
                  <a:pt x="20409" y="7510"/>
                </a:cubicBezTo>
                <a:cubicBezTo>
                  <a:pt x="20463" y="7640"/>
                  <a:pt x="20510" y="7759"/>
                  <a:pt x="20550" y="7869"/>
                </a:cubicBezTo>
                <a:cubicBezTo>
                  <a:pt x="20586" y="7974"/>
                  <a:pt x="20604" y="8041"/>
                  <a:pt x="20604" y="8058"/>
                </a:cubicBezTo>
                <a:cubicBezTo>
                  <a:pt x="20604" y="8112"/>
                  <a:pt x="20520" y="8216"/>
                  <a:pt x="20353" y="8375"/>
                </a:cubicBezTo>
                <a:cubicBezTo>
                  <a:pt x="20183" y="8533"/>
                  <a:pt x="19995" y="8696"/>
                  <a:pt x="19788" y="8863"/>
                </a:cubicBezTo>
                <a:cubicBezTo>
                  <a:pt x="19581" y="9027"/>
                  <a:pt x="19388" y="9176"/>
                  <a:pt x="19209" y="9309"/>
                </a:cubicBezTo>
                <a:cubicBezTo>
                  <a:pt x="19027" y="9439"/>
                  <a:pt x="18931" y="9501"/>
                  <a:pt x="18914" y="9501"/>
                </a:cubicBezTo>
                <a:cubicBezTo>
                  <a:pt x="18886" y="9501"/>
                  <a:pt x="18832" y="9462"/>
                  <a:pt x="18757" y="9374"/>
                </a:cubicBezTo>
                <a:cubicBezTo>
                  <a:pt x="18684" y="9289"/>
                  <a:pt x="18601" y="9193"/>
                  <a:pt x="18514" y="9083"/>
                </a:cubicBezTo>
                <a:cubicBezTo>
                  <a:pt x="18430" y="8979"/>
                  <a:pt x="18352" y="8871"/>
                  <a:pt x="18284" y="8767"/>
                </a:cubicBezTo>
                <a:cubicBezTo>
                  <a:pt x="18215" y="8663"/>
                  <a:pt x="18168" y="8592"/>
                  <a:pt x="18138" y="8558"/>
                </a:cubicBezTo>
                <a:cubicBezTo>
                  <a:pt x="18032" y="8592"/>
                  <a:pt x="17926" y="8620"/>
                  <a:pt x="17815" y="8640"/>
                </a:cubicBezTo>
                <a:cubicBezTo>
                  <a:pt x="17707" y="8657"/>
                  <a:pt x="17596" y="8657"/>
                  <a:pt x="17483" y="8640"/>
                </a:cubicBezTo>
                <a:lnTo>
                  <a:pt x="17326" y="8640"/>
                </a:lnTo>
                <a:cubicBezTo>
                  <a:pt x="17297" y="8674"/>
                  <a:pt x="17250" y="8750"/>
                  <a:pt x="17192" y="8863"/>
                </a:cubicBezTo>
                <a:cubicBezTo>
                  <a:pt x="17130" y="8973"/>
                  <a:pt x="17067" y="9092"/>
                  <a:pt x="16994" y="9213"/>
                </a:cubicBezTo>
                <a:cubicBezTo>
                  <a:pt x="16923" y="9335"/>
                  <a:pt x="16853" y="9442"/>
                  <a:pt x="16784" y="9529"/>
                </a:cubicBezTo>
                <a:cubicBezTo>
                  <a:pt x="16718" y="9620"/>
                  <a:pt x="16669" y="9668"/>
                  <a:pt x="16638" y="9668"/>
                </a:cubicBezTo>
                <a:cubicBezTo>
                  <a:pt x="16610" y="9668"/>
                  <a:pt x="16495" y="9617"/>
                  <a:pt x="16302" y="9518"/>
                </a:cubicBezTo>
                <a:cubicBezTo>
                  <a:pt x="16106" y="9419"/>
                  <a:pt x="15902" y="9304"/>
                  <a:pt x="15687" y="9171"/>
                </a:cubicBezTo>
                <a:cubicBezTo>
                  <a:pt x="15473" y="9041"/>
                  <a:pt x="15278" y="8911"/>
                  <a:pt x="15101" y="8778"/>
                </a:cubicBezTo>
                <a:cubicBezTo>
                  <a:pt x="14925" y="8649"/>
                  <a:pt x="14835" y="8558"/>
                  <a:pt x="14835" y="8505"/>
                </a:cubicBezTo>
                <a:cubicBezTo>
                  <a:pt x="14835" y="8488"/>
                  <a:pt x="14847" y="8420"/>
                  <a:pt x="14868" y="8307"/>
                </a:cubicBezTo>
                <a:cubicBezTo>
                  <a:pt x="14892" y="8194"/>
                  <a:pt x="14923" y="8073"/>
                  <a:pt x="14960" y="7948"/>
                </a:cubicBezTo>
                <a:cubicBezTo>
                  <a:pt x="14998" y="7824"/>
                  <a:pt x="15031" y="7700"/>
                  <a:pt x="15061" y="7579"/>
                </a:cubicBezTo>
                <a:cubicBezTo>
                  <a:pt x="15092" y="7457"/>
                  <a:pt x="15113" y="7378"/>
                  <a:pt x="15130" y="7341"/>
                </a:cubicBezTo>
                <a:cubicBezTo>
                  <a:pt x="14958" y="7132"/>
                  <a:pt x="14814" y="6867"/>
                  <a:pt x="14701" y="6542"/>
                </a:cubicBezTo>
                <a:cubicBezTo>
                  <a:pt x="14303" y="6525"/>
                  <a:pt x="14021" y="6503"/>
                  <a:pt x="13856" y="6475"/>
                </a:cubicBezTo>
                <a:cubicBezTo>
                  <a:pt x="13692" y="6446"/>
                  <a:pt x="13581" y="6364"/>
                  <a:pt x="13529" y="6226"/>
                </a:cubicBezTo>
                <a:cubicBezTo>
                  <a:pt x="13477" y="6085"/>
                  <a:pt x="13459" y="5850"/>
                  <a:pt x="13473" y="5514"/>
                </a:cubicBezTo>
                <a:cubicBezTo>
                  <a:pt x="13489" y="5184"/>
                  <a:pt x="13473" y="4693"/>
                  <a:pt x="13428" y="4043"/>
                </a:cubicBezTo>
                <a:cubicBezTo>
                  <a:pt x="13428" y="3987"/>
                  <a:pt x="13475" y="3936"/>
                  <a:pt x="13569" y="3880"/>
                </a:cubicBezTo>
                <a:cubicBezTo>
                  <a:pt x="13663" y="3826"/>
                  <a:pt x="13774" y="3784"/>
                  <a:pt x="13901" y="3744"/>
                </a:cubicBezTo>
                <a:cubicBezTo>
                  <a:pt x="14028" y="3707"/>
                  <a:pt x="14155" y="3685"/>
                  <a:pt x="14280" y="3665"/>
                </a:cubicBezTo>
                <a:cubicBezTo>
                  <a:pt x="14402" y="3645"/>
                  <a:pt x="14487" y="3628"/>
                  <a:pt x="14532" y="3609"/>
                </a:cubicBezTo>
                <a:cubicBezTo>
                  <a:pt x="14607" y="3315"/>
                  <a:pt x="14722" y="3024"/>
                  <a:pt x="14880" y="2747"/>
                </a:cubicBezTo>
                <a:cubicBezTo>
                  <a:pt x="14866" y="2708"/>
                  <a:pt x="14835" y="2632"/>
                  <a:pt x="14791" y="2510"/>
                </a:cubicBezTo>
                <a:cubicBezTo>
                  <a:pt x="14746" y="2389"/>
                  <a:pt x="14699" y="2265"/>
                  <a:pt x="14650" y="2137"/>
                </a:cubicBezTo>
                <a:cubicBezTo>
                  <a:pt x="14602" y="2010"/>
                  <a:pt x="14558" y="1897"/>
                  <a:pt x="14522" y="1793"/>
                </a:cubicBezTo>
                <a:cubicBezTo>
                  <a:pt x="14482" y="1689"/>
                  <a:pt x="14466" y="1618"/>
                  <a:pt x="14466" y="1584"/>
                </a:cubicBezTo>
                <a:cubicBezTo>
                  <a:pt x="14466" y="1528"/>
                  <a:pt x="14546" y="1429"/>
                  <a:pt x="14706" y="1279"/>
                </a:cubicBezTo>
                <a:cubicBezTo>
                  <a:pt x="14868" y="1130"/>
                  <a:pt x="15052" y="971"/>
                  <a:pt x="15259" y="805"/>
                </a:cubicBezTo>
                <a:cubicBezTo>
                  <a:pt x="15464" y="641"/>
                  <a:pt x="15659" y="491"/>
                  <a:pt x="15840" y="367"/>
                </a:cubicBezTo>
                <a:cubicBezTo>
                  <a:pt x="16019" y="240"/>
                  <a:pt x="16125" y="178"/>
                  <a:pt x="16154" y="178"/>
                </a:cubicBezTo>
                <a:cubicBezTo>
                  <a:pt x="16184" y="178"/>
                  <a:pt x="16234" y="217"/>
                  <a:pt x="16302" y="296"/>
                </a:cubicBezTo>
                <a:cubicBezTo>
                  <a:pt x="16368" y="381"/>
                  <a:pt x="16445" y="477"/>
                  <a:pt x="16532" y="590"/>
                </a:cubicBezTo>
                <a:cubicBezTo>
                  <a:pt x="16620" y="700"/>
                  <a:pt x="16695" y="808"/>
                  <a:pt x="16763" y="906"/>
                </a:cubicBezTo>
                <a:cubicBezTo>
                  <a:pt x="16829" y="1005"/>
                  <a:pt x="16878" y="1073"/>
                  <a:pt x="16909" y="1110"/>
                </a:cubicBezTo>
                <a:cubicBezTo>
                  <a:pt x="17015" y="1073"/>
                  <a:pt x="17123" y="1048"/>
                  <a:pt x="17229" y="1028"/>
                </a:cubicBezTo>
                <a:cubicBezTo>
                  <a:pt x="17340" y="1008"/>
                  <a:pt x="17450" y="1008"/>
                  <a:pt x="17563" y="1028"/>
                </a:cubicBezTo>
                <a:lnTo>
                  <a:pt x="17721" y="1028"/>
                </a:lnTo>
                <a:cubicBezTo>
                  <a:pt x="17735" y="994"/>
                  <a:pt x="17778" y="918"/>
                  <a:pt x="17846" y="805"/>
                </a:cubicBezTo>
                <a:cubicBezTo>
                  <a:pt x="17912" y="692"/>
                  <a:pt x="17982" y="579"/>
                  <a:pt x="18053" y="460"/>
                </a:cubicBezTo>
                <a:cubicBezTo>
                  <a:pt x="18124" y="342"/>
                  <a:pt x="18189" y="237"/>
                  <a:pt x="18251" y="144"/>
                </a:cubicBezTo>
                <a:cubicBezTo>
                  <a:pt x="18310" y="51"/>
                  <a:pt x="18354" y="0"/>
                  <a:pt x="18385" y="0"/>
                </a:cubicBezTo>
                <a:cubicBezTo>
                  <a:pt x="18415" y="0"/>
                  <a:pt x="18528" y="54"/>
                  <a:pt x="18724" y="158"/>
                </a:cubicBezTo>
                <a:cubicBezTo>
                  <a:pt x="18919" y="260"/>
                  <a:pt x="19129" y="378"/>
                  <a:pt x="19350" y="508"/>
                </a:cubicBezTo>
                <a:cubicBezTo>
                  <a:pt x="19571" y="641"/>
                  <a:pt x="19771" y="765"/>
                  <a:pt x="19945" y="892"/>
                </a:cubicBezTo>
                <a:cubicBezTo>
                  <a:pt x="20122" y="1019"/>
                  <a:pt x="20211" y="1110"/>
                  <a:pt x="20211" y="1163"/>
                </a:cubicBezTo>
                <a:cubicBezTo>
                  <a:pt x="20211" y="1200"/>
                  <a:pt x="20197" y="1268"/>
                  <a:pt x="20164" y="1372"/>
                </a:cubicBezTo>
                <a:cubicBezTo>
                  <a:pt x="20136" y="1477"/>
                  <a:pt x="20105" y="1593"/>
                  <a:pt x="20075" y="1725"/>
                </a:cubicBezTo>
                <a:cubicBezTo>
                  <a:pt x="20047" y="1855"/>
                  <a:pt x="20014" y="1979"/>
                  <a:pt x="19981" y="2095"/>
                </a:cubicBezTo>
                <a:cubicBezTo>
                  <a:pt x="19945" y="2214"/>
                  <a:pt x="19922" y="2290"/>
                  <a:pt x="19908" y="2327"/>
                </a:cubicBezTo>
                <a:cubicBezTo>
                  <a:pt x="20058" y="2552"/>
                  <a:pt x="20204" y="2824"/>
                  <a:pt x="20345" y="3137"/>
                </a:cubicBezTo>
                <a:cubicBezTo>
                  <a:pt x="20729" y="3174"/>
                  <a:pt x="21007" y="3205"/>
                  <a:pt x="21181" y="3233"/>
                </a:cubicBezTo>
                <a:cubicBezTo>
                  <a:pt x="21353" y="3258"/>
                  <a:pt x="21461" y="3343"/>
                  <a:pt x="21506" y="3478"/>
                </a:cubicBezTo>
                <a:cubicBezTo>
                  <a:pt x="21551" y="3623"/>
                  <a:pt x="21572" y="3854"/>
                  <a:pt x="21562" y="4184"/>
                </a:cubicBezTo>
                <a:cubicBezTo>
                  <a:pt x="21555" y="4515"/>
                  <a:pt x="21567" y="4995"/>
                  <a:pt x="21598" y="5624"/>
                </a:cubicBezTo>
                <a:cubicBezTo>
                  <a:pt x="21598" y="5678"/>
                  <a:pt x="21551" y="5735"/>
                  <a:pt x="21456" y="5794"/>
                </a:cubicBezTo>
                <a:cubicBezTo>
                  <a:pt x="21362" y="5850"/>
                  <a:pt x="21254" y="5901"/>
                  <a:pt x="21136" y="5935"/>
                </a:cubicBezTo>
                <a:cubicBezTo>
                  <a:pt x="21014" y="5972"/>
                  <a:pt x="20894" y="6000"/>
                  <a:pt x="20769" y="6017"/>
                </a:cubicBezTo>
                <a:cubicBezTo>
                  <a:pt x="20647" y="6034"/>
                  <a:pt x="20560" y="6054"/>
                  <a:pt x="20515" y="6070"/>
                </a:cubicBezTo>
                <a:moveTo>
                  <a:pt x="15739" y="16167"/>
                </a:moveTo>
                <a:cubicBezTo>
                  <a:pt x="15739" y="16611"/>
                  <a:pt x="15869" y="16992"/>
                  <a:pt x="16130" y="17317"/>
                </a:cubicBezTo>
                <a:cubicBezTo>
                  <a:pt x="16389" y="17641"/>
                  <a:pt x="16704" y="17802"/>
                  <a:pt x="17081" y="17802"/>
                </a:cubicBezTo>
                <a:cubicBezTo>
                  <a:pt x="17448" y="17802"/>
                  <a:pt x="17766" y="17647"/>
                  <a:pt x="18034" y="17339"/>
                </a:cubicBezTo>
                <a:cubicBezTo>
                  <a:pt x="18300" y="17023"/>
                  <a:pt x="18434" y="16639"/>
                  <a:pt x="18434" y="16167"/>
                </a:cubicBezTo>
                <a:cubicBezTo>
                  <a:pt x="18434" y="15724"/>
                  <a:pt x="18302" y="15351"/>
                  <a:pt x="18044" y="15038"/>
                </a:cubicBezTo>
                <a:cubicBezTo>
                  <a:pt x="17785" y="14727"/>
                  <a:pt x="17465" y="14572"/>
                  <a:pt x="17081" y="14572"/>
                </a:cubicBezTo>
                <a:cubicBezTo>
                  <a:pt x="16714" y="14572"/>
                  <a:pt x="16396" y="14727"/>
                  <a:pt x="16135" y="15038"/>
                </a:cubicBezTo>
                <a:cubicBezTo>
                  <a:pt x="15869" y="15351"/>
                  <a:pt x="15739" y="15724"/>
                  <a:pt x="15739" y="16167"/>
                </a:cubicBezTo>
                <a:moveTo>
                  <a:pt x="16292" y="4825"/>
                </a:moveTo>
                <a:cubicBezTo>
                  <a:pt x="16292" y="5249"/>
                  <a:pt x="16410" y="5602"/>
                  <a:pt x="16648" y="5887"/>
                </a:cubicBezTo>
                <a:cubicBezTo>
                  <a:pt x="16883" y="6172"/>
                  <a:pt x="17173" y="6313"/>
                  <a:pt x="17509" y="6313"/>
                </a:cubicBezTo>
                <a:cubicBezTo>
                  <a:pt x="17862" y="6313"/>
                  <a:pt x="18159" y="6172"/>
                  <a:pt x="18399" y="5887"/>
                </a:cubicBezTo>
                <a:cubicBezTo>
                  <a:pt x="18639" y="5602"/>
                  <a:pt x="18759" y="5257"/>
                  <a:pt x="18759" y="4853"/>
                </a:cubicBezTo>
                <a:cubicBezTo>
                  <a:pt x="18759" y="4430"/>
                  <a:pt x="18641" y="4074"/>
                  <a:pt x="18404" y="3786"/>
                </a:cubicBezTo>
                <a:cubicBezTo>
                  <a:pt x="18168" y="3495"/>
                  <a:pt x="17876" y="3354"/>
                  <a:pt x="17530" y="3354"/>
                </a:cubicBezTo>
                <a:cubicBezTo>
                  <a:pt x="17177" y="3354"/>
                  <a:pt x="16883" y="3495"/>
                  <a:pt x="16648" y="3786"/>
                </a:cubicBezTo>
                <a:cubicBezTo>
                  <a:pt x="16408" y="4074"/>
                  <a:pt x="16292" y="4421"/>
                  <a:pt x="16292" y="482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9050" tIns="19050" rIns="19050" bIns="1905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Shape 2645">
            <a:extLst>
              <a:ext uri="{FF2B5EF4-FFF2-40B4-BE49-F238E27FC236}">
                <a16:creationId xmlns:a16="http://schemas.microsoft.com/office/drawing/2014/main" id="{6AF747BC-B9DC-44D9-AD5F-2BEB5DE4DCCB}"/>
              </a:ext>
            </a:extLst>
          </p:cNvPr>
          <p:cNvSpPr/>
          <p:nvPr/>
        </p:nvSpPr>
        <p:spPr>
          <a:xfrm>
            <a:off x="2303034" y="2836221"/>
            <a:ext cx="722300" cy="525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2935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8"/>
          <p:cNvSpPr/>
          <p:nvPr/>
        </p:nvSpPr>
        <p:spPr>
          <a:xfrm>
            <a:off x="-12095" y="-1"/>
            <a:ext cx="6889531" cy="6889531"/>
          </a:xfrm>
          <a:custGeom>
            <a:avLst/>
            <a:gdLst>
              <a:gd name="connsiteX0" fmla="*/ 0 w 5896303"/>
              <a:gd name="connsiteY0" fmla="*/ 0 h 5896303"/>
              <a:gd name="connsiteX1" fmla="*/ 5896303 w 5896303"/>
              <a:gd name="connsiteY1" fmla="*/ 5896303 h 5896303"/>
              <a:gd name="connsiteX2" fmla="*/ 5579364 w 5896303"/>
              <a:gd name="connsiteY2" fmla="*/ 5896303 h 5896303"/>
              <a:gd name="connsiteX3" fmla="*/ 0 w 5896303"/>
              <a:gd name="connsiteY3" fmla="*/ 316939 h 5896303"/>
              <a:gd name="connsiteX4" fmla="*/ 0 w 5896303"/>
              <a:gd name="connsiteY4" fmla="*/ 0 h 58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6303" h="5896303">
                <a:moveTo>
                  <a:pt x="0" y="0"/>
                </a:moveTo>
                <a:lnTo>
                  <a:pt x="5896303" y="5896303"/>
                </a:lnTo>
                <a:lnTo>
                  <a:pt x="5579364" y="5896303"/>
                </a:lnTo>
                <a:lnTo>
                  <a:pt x="0" y="316939"/>
                </a:lnTo>
                <a:lnTo>
                  <a:pt x="0" y="0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5"/>
          <p:cNvSpPr/>
          <p:nvPr/>
        </p:nvSpPr>
        <p:spPr>
          <a:xfrm flipV="1">
            <a:off x="1016874" y="425667"/>
            <a:ext cx="3942961" cy="1924021"/>
          </a:xfrm>
          <a:prstGeom prst="triangle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4"/>
          <p:cNvSpPr/>
          <p:nvPr/>
        </p:nvSpPr>
        <p:spPr>
          <a:xfrm flipV="1">
            <a:off x="1016874" y="-1"/>
            <a:ext cx="3942961" cy="1924021"/>
          </a:xfrm>
          <a:prstGeom prst="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3580814" y="1924020"/>
            <a:ext cx="1194750" cy="1161633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32"/>
          <p:cNvSpPr txBox="1">
            <a:spLocks noChangeArrowheads="1"/>
          </p:cNvSpPr>
          <p:nvPr/>
        </p:nvSpPr>
        <p:spPr bwMode="auto">
          <a:xfrm>
            <a:off x="4576699" y="2998130"/>
            <a:ext cx="1194750" cy="1161633"/>
          </a:xfrm>
          <a:prstGeom prst="diamond">
            <a:avLst/>
          </a:prstGeom>
          <a:solidFill>
            <a:srgbClr val="43536A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5572583" y="4072240"/>
            <a:ext cx="1194750" cy="1161633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602334" y="5146350"/>
            <a:ext cx="1194750" cy="1161633"/>
          </a:xfrm>
          <a:prstGeom prst="diamond">
            <a:avLst/>
          </a:prstGeom>
          <a:solidFill>
            <a:srgbClr val="43536A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直角三角形 25"/>
          <p:cNvSpPr/>
          <p:nvPr/>
        </p:nvSpPr>
        <p:spPr>
          <a:xfrm>
            <a:off x="-1" y="961697"/>
            <a:ext cx="5896303" cy="5896303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72440" y="2234759"/>
            <a:ext cx="418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TW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專題大綱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98026" y="3291935"/>
            <a:ext cx="418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TW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功能總覽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21689" y="5465556"/>
            <a:ext cx="483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TW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功能展示與介紹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21503" y="4362585"/>
            <a:ext cx="44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TW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使用語言、技術、工具 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348959" y="5214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目錄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3" y="-4018023"/>
            <a:ext cx="6937712" cy="6937712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782894" y="451957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功能展示與介紹</a:t>
            </a:r>
            <a:endParaRPr lang="en-US" altLang="zh-TW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胡文軒</a:t>
            </a:r>
            <a:r>
              <a:rPr lang="en-US" altLang="zh-TW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5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8"/>
          <p:cNvSpPr/>
          <p:nvPr/>
        </p:nvSpPr>
        <p:spPr>
          <a:xfrm>
            <a:off x="-12095" y="0"/>
            <a:ext cx="6889531" cy="6889531"/>
          </a:xfrm>
          <a:custGeom>
            <a:avLst/>
            <a:gdLst>
              <a:gd name="connsiteX0" fmla="*/ 0 w 5896303"/>
              <a:gd name="connsiteY0" fmla="*/ 0 h 5896303"/>
              <a:gd name="connsiteX1" fmla="*/ 5896303 w 5896303"/>
              <a:gd name="connsiteY1" fmla="*/ 5896303 h 5896303"/>
              <a:gd name="connsiteX2" fmla="*/ 5579364 w 5896303"/>
              <a:gd name="connsiteY2" fmla="*/ 5896303 h 5896303"/>
              <a:gd name="connsiteX3" fmla="*/ 0 w 5896303"/>
              <a:gd name="connsiteY3" fmla="*/ 316939 h 5896303"/>
              <a:gd name="connsiteX4" fmla="*/ 0 w 5896303"/>
              <a:gd name="connsiteY4" fmla="*/ 0 h 58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6303" h="5896303">
                <a:moveTo>
                  <a:pt x="0" y="0"/>
                </a:moveTo>
                <a:lnTo>
                  <a:pt x="5896303" y="5896303"/>
                </a:lnTo>
                <a:lnTo>
                  <a:pt x="5579364" y="5896303"/>
                </a:lnTo>
                <a:lnTo>
                  <a:pt x="0" y="316939"/>
                </a:lnTo>
                <a:lnTo>
                  <a:pt x="0" y="0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等腰三角形 5"/>
          <p:cNvSpPr/>
          <p:nvPr/>
        </p:nvSpPr>
        <p:spPr>
          <a:xfrm flipV="1">
            <a:off x="1016876" y="425668"/>
            <a:ext cx="3942961" cy="1924021"/>
          </a:xfrm>
          <a:prstGeom prst="triangle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等腰三角形 4"/>
          <p:cNvSpPr/>
          <p:nvPr/>
        </p:nvSpPr>
        <p:spPr>
          <a:xfrm flipV="1">
            <a:off x="1016876" y="-1"/>
            <a:ext cx="3942961" cy="1924021"/>
          </a:xfrm>
          <a:prstGeom prst="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3523498" y="1924020"/>
            <a:ext cx="1309385" cy="1161633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32"/>
          <p:cNvSpPr txBox="1">
            <a:spLocks noChangeArrowheads="1"/>
          </p:cNvSpPr>
          <p:nvPr/>
        </p:nvSpPr>
        <p:spPr bwMode="auto">
          <a:xfrm>
            <a:off x="4519384" y="2998131"/>
            <a:ext cx="1309385" cy="1161633"/>
          </a:xfrm>
          <a:prstGeom prst="diamond">
            <a:avLst/>
          </a:prstGeom>
          <a:solidFill>
            <a:srgbClr val="43536A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5515268" y="4072240"/>
            <a:ext cx="1309385" cy="1161633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511150" y="5146351"/>
            <a:ext cx="1309385" cy="1161633"/>
          </a:xfrm>
          <a:prstGeom prst="diamond">
            <a:avLst/>
          </a:prstGeom>
          <a:solidFill>
            <a:srgbClr val="43536A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直角三角形 25"/>
          <p:cNvSpPr/>
          <p:nvPr/>
        </p:nvSpPr>
        <p:spPr>
          <a:xfrm>
            <a:off x="1" y="961698"/>
            <a:ext cx="5896303" cy="5896303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21779" y="1873453"/>
            <a:ext cx="418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charset="0"/>
              <a:buChar char="•"/>
            </a:pPr>
            <a:r>
              <a:rPr kumimoji="1"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rPr>
              <a:t>01</a:t>
            </a: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rPr>
              <a:t> 使用技術</a:t>
            </a:r>
            <a:endParaRPr kumimoji="1"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Yuanti SC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30291" y="3013647"/>
            <a:ext cx="418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charset="0"/>
              <a:buChar char="•"/>
            </a:pPr>
            <a:r>
              <a:rPr kumimoji="1"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rPr>
              <a:t>02</a:t>
            </a: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rPr>
              <a:t> 打卡系統</a:t>
            </a:r>
            <a:endParaRPr kumimoji="1"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Yuanti SC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21690" y="5265933"/>
            <a:ext cx="483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charset="0"/>
              <a:buChar char="•"/>
            </a:pPr>
            <a:r>
              <a:rPr kumimoji="1"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rPr>
              <a:t>04</a:t>
            </a:r>
            <a:r>
              <a:rPr kumimoji="1"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rPr>
              <a:t> </a:t>
            </a: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rPr>
              <a:t>員工留言板</a:t>
            </a:r>
            <a:endParaRPr kumimoji="1"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Yuanti SC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81503" y="4100975"/>
            <a:ext cx="44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charset="0"/>
              <a:buChar char="•"/>
            </a:pPr>
            <a:r>
              <a:rPr kumimoji="1"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rPr>
              <a:t>03</a:t>
            </a:r>
            <a:r>
              <a:rPr kumimoji="1"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rPr>
              <a:t> </a:t>
            </a: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rPr>
              <a:t>請假系統</a:t>
            </a:r>
            <a:endParaRPr kumimoji="1"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Yuanti SC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794961" y="64240"/>
            <a:ext cx="2725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rPr>
              <a:t>Contents </a:t>
            </a:r>
          </a:p>
          <a:p>
            <a:r>
              <a:rPr kumimoji="1"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rPr>
              <a:t>     目錄</a:t>
            </a:r>
            <a:endParaRPr kumimoji="1" lang="zh-CN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94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A2F65824-6402-4A0A-8397-92246AC82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43872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002" y="0"/>
            <a:ext cx="4931871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1445" y="2228867"/>
            <a:ext cx="28203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733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概念</a:t>
            </a:r>
            <a:endParaRPr lang="zh-CN" altLang="en-US" sz="3733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405" y="2828938"/>
            <a:ext cx="3540393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6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ERP</a:t>
            </a:r>
            <a:r>
              <a:rPr lang="zh-TW" altLang="en-US" sz="16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系統 設計邏輯</a:t>
            </a:r>
            <a:endParaRPr lang="en-US" altLang="zh-TW" sz="16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設計發想與功能</a:t>
            </a:r>
            <a:endParaRPr lang="zh-CN" altLang="en-US" sz="16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cxnSp>
        <p:nvCxnSpPr>
          <p:cNvPr id="13" name="形状 12"/>
          <p:cNvCxnSpPr>
            <a:stCxn id="4" idx="3"/>
            <a:endCxn id="4" idx="1"/>
          </p:cNvCxnSpPr>
          <p:nvPr/>
        </p:nvCxnSpPr>
        <p:spPr>
          <a:xfrm flipH="1">
            <a:off x="1091445" y="2562260"/>
            <a:ext cx="2820313" cy="12700"/>
          </a:xfrm>
          <a:prstGeom prst="bentConnector5">
            <a:avLst>
              <a:gd name="adj1" fmla="val -8105"/>
              <a:gd name="adj2" fmla="val 4425142"/>
              <a:gd name="adj3" fmla="val 10810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6"/>
          <p:cNvGrpSpPr/>
          <p:nvPr/>
        </p:nvGrpSpPr>
        <p:grpSpPr>
          <a:xfrm>
            <a:off x="4955874" y="668693"/>
            <a:ext cx="6901693" cy="896449"/>
            <a:chOff x="3716905" y="501520"/>
            <a:chExt cx="5176270" cy="672337"/>
          </a:xfrm>
        </p:grpSpPr>
        <p:sp>
          <p:nvSpPr>
            <p:cNvPr id="15" name="TextBox 14"/>
            <p:cNvSpPr txBox="1"/>
            <p:nvPr/>
          </p:nvSpPr>
          <p:spPr>
            <a:xfrm>
              <a:off x="3806915" y="501520"/>
              <a:ext cx="3240360" cy="3462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Ebrima" pitchFamily="2" charset="0"/>
                </a:rPr>
                <a:t>01</a:t>
              </a:r>
              <a:r>
                <a:rPr lang="en-US" altLang="zh-TW" sz="240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Ebrima" pitchFamily="2" charset="0"/>
                </a:rPr>
                <a:t>.</a:t>
              </a:r>
              <a:r>
                <a:rPr lang="en-US" altLang="zh-CN" sz="240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Ebrima" pitchFamily="2" charset="0"/>
                </a:rPr>
                <a:t> </a:t>
              </a:r>
              <a:r>
                <a:rPr lang="zh-TW" altLang="en-US" sz="240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Ebrima" pitchFamily="2" charset="0"/>
                </a:rPr>
                <a:t>打卡功能</a:t>
              </a:r>
              <a:endParaRPr lang="zh-CN" altLang="en-US" sz="24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6905" y="861560"/>
              <a:ext cx="5176270" cy="312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Ebrima" pitchFamily="2" charset="0"/>
                </a:rPr>
                <a:t>員工上下班的打卡功能，再加上主管的打卡覆核機制。</a:t>
              </a:r>
              <a:endParaRPr lang="zh-CN" altLang="en-US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endParaRPr>
            </a:p>
          </p:txBody>
        </p:sp>
      </p:grpSp>
      <p:grpSp>
        <p:nvGrpSpPr>
          <p:cNvPr id="7" name="组合 17"/>
          <p:cNvGrpSpPr/>
          <p:nvPr/>
        </p:nvGrpSpPr>
        <p:grpSpPr>
          <a:xfrm>
            <a:off x="4955874" y="2558903"/>
            <a:ext cx="6901693" cy="896450"/>
            <a:chOff x="3716905" y="501520"/>
            <a:chExt cx="5176270" cy="672337"/>
          </a:xfrm>
        </p:grpSpPr>
        <p:sp>
          <p:nvSpPr>
            <p:cNvPr id="19" name="TextBox 18"/>
            <p:cNvSpPr txBox="1"/>
            <p:nvPr/>
          </p:nvSpPr>
          <p:spPr>
            <a:xfrm>
              <a:off x="3806915" y="501520"/>
              <a:ext cx="3240360" cy="3462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Ebrima" pitchFamily="2" charset="0"/>
                </a:rPr>
                <a:t>02</a:t>
              </a:r>
              <a:r>
                <a:rPr lang="en-US" altLang="zh-TW" sz="240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Ebrima" pitchFamily="2" charset="0"/>
                </a:rPr>
                <a:t>.</a:t>
              </a:r>
              <a:r>
                <a:rPr lang="zh-TW" altLang="en-US" sz="240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Ebrima" pitchFamily="2" charset="0"/>
                </a:rPr>
                <a:t> 請假功能</a:t>
              </a:r>
              <a:endParaRPr lang="zh-CN" altLang="en-US" sz="24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16905" y="861560"/>
              <a:ext cx="5176270" cy="312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Ebrima" pitchFamily="2" charset="0"/>
                </a:rPr>
                <a:t>日期選擇器及下拉式選單可進行日期選擇，主管可進行審核及退件。</a:t>
              </a:r>
              <a:endParaRPr lang="zh-CN" altLang="en-US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endParaRPr>
            </a:p>
          </p:txBody>
        </p:sp>
      </p:grpSp>
      <p:grpSp>
        <p:nvGrpSpPr>
          <p:cNvPr id="8" name="组合 20"/>
          <p:cNvGrpSpPr/>
          <p:nvPr/>
        </p:nvGrpSpPr>
        <p:grpSpPr>
          <a:xfrm>
            <a:off x="4955874" y="4449113"/>
            <a:ext cx="6901693" cy="1265782"/>
            <a:chOff x="3716905" y="501520"/>
            <a:chExt cx="5176270" cy="949336"/>
          </a:xfrm>
        </p:grpSpPr>
        <p:sp>
          <p:nvSpPr>
            <p:cNvPr id="22" name="TextBox 21"/>
            <p:cNvSpPr txBox="1"/>
            <p:nvPr/>
          </p:nvSpPr>
          <p:spPr>
            <a:xfrm>
              <a:off x="3806915" y="501520"/>
              <a:ext cx="3240360" cy="3462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Ebrima" pitchFamily="2" charset="0"/>
                </a:rPr>
                <a:t>03</a:t>
              </a:r>
              <a:r>
                <a:rPr lang="en-US" altLang="zh-TW" sz="240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Ebrima" pitchFamily="2" charset="0"/>
                </a:rPr>
                <a:t>.</a:t>
              </a:r>
              <a:r>
                <a:rPr lang="en-US" altLang="zh-CN" sz="240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Ebrima" pitchFamily="2" charset="0"/>
                </a:rPr>
                <a:t> </a:t>
              </a:r>
              <a:r>
                <a:rPr lang="zh-TW" altLang="en-US" sz="240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Ebrima" pitchFamily="2" charset="0"/>
                </a:rPr>
                <a:t>員工留言板</a:t>
              </a:r>
              <a:endParaRPr lang="zh-CN" altLang="en-US" sz="24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6905" y="861560"/>
              <a:ext cx="5176270" cy="589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Ebrima" pitchFamily="2" charset="0"/>
                </a:rPr>
                <a:t>主管跟員工之間溝通的橋樑，員工或主管若擔心無法將重要訊息傳達給員工，可以使用使功能進行雙向溝通。</a:t>
              </a:r>
              <a:endParaRPr lang="zh-CN" altLang="en-US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28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hape 539"/>
          <p:cNvSpPr>
            <a:spLocks/>
          </p:cNvSpPr>
          <p:nvPr/>
        </p:nvSpPr>
        <p:spPr bwMode="auto">
          <a:xfrm>
            <a:off x="1473200" y="2495550"/>
            <a:ext cx="2527300" cy="1274763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1336 h 21600"/>
              <a:gd name="T4" fmla="*/ 0 w 21600"/>
              <a:gd name="T5" fmla="*/ 1274763 h 21600"/>
              <a:gd name="T6" fmla="*/ 2169851 w 21600"/>
              <a:gd name="T7" fmla="*/ 1274763 h 21600"/>
              <a:gd name="T8" fmla="*/ 2527300 w 21600"/>
              <a:gd name="T9" fmla="*/ 647001 h 21600"/>
              <a:gd name="T10" fmla="*/ 2184593 w 21600"/>
              <a:gd name="T11" fmla="*/ 1062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dirty="0"/>
          </a:p>
        </p:txBody>
      </p:sp>
      <p:sp>
        <p:nvSpPr>
          <p:cNvPr id="52229" name="Shape 544"/>
          <p:cNvSpPr>
            <a:spLocks/>
          </p:cNvSpPr>
          <p:nvPr/>
        </p:nvSpPr>
        <p:spPr bwMode="auto">
          <a:xfrm>
            <a:off x="3702050" y="2493963"/>
            <a:ext cx="2528888" cy="1276350"/>
          </a:xfrm>
          <a:custGeom>
            <a:avLst/>
            <a:gdLst>
              <a:gd name="T0" fmla="*/ 5503 w 21600"/>
              <a:gd name="T1" fmla="*/ 0 h 21600"/>
              <a:gd name="T2" fmla="*/ 364933 w 21600"/>
              <a:gd name="T3" fmla="*/ 642134 h 21600"/>
              <a:gd name="T4" fmla="*/ 0 w 21600"/>
              <a:gd name="T5" fmla="*/ 1276350 h 21600"/>
              <a:gd name="T6" fmla="*/ 2171214 w 21600"/>
              <a:gd name="T7" fmla="*/ 1276350 h 21600"/>
              <a:gd name="T8" fmla="*/ 2528888 w 21600"/>
              <a:gd name="T9" fmla="*/ 647807 h 21600"/>
              <a:gd name="T10" fmla="*/ 2185966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2231" name="Shape 549"/>
          <p:cNvSpPr>
            <a:spLocks/>
          </p:cNvSpPr>
          <p:nvPr/>
        </p:nvSpPr>
        <p:spPr bwMode="auto">
          <a:xfrm>
            <a:off x="5930900" y="2493963"/>
            <a:ext cx="2527300" cy="1276350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2134 h 21600"/>
              <a:gd name="T4" fmla="*/ 0 w 21600"/>
              <a:gd name="T5" fmla="*/ 1276350 h 21600"/>
              <a:gd name="T6" fmla="*/ 2169851 w 21600"/>
              <a:gd name="T7" fmla="*/ 1276350 h 21600"/>
              <a:gd name="T8" fmla="*/ 2527300 w 21600"/>
              <a:gd name="T9" fmla="*/ 647807 h 21600"/>
              <a:gd name="T10" fmla="*/ 2184593 w 21600"/>
              <a:gd name="T11" fmla="*/ 1064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2233" name="Shape 555"/>
          <p:cNvSpPr>
            <a:spLocks/>
          </p:cNvSpPr>
          <p:nvPr/>
        </p:nvSpPr>
        <p:spPr bwMode="auto">
          <a:xfrm>
            <a:off x="8161338" y="2493963"/>
            <a:ext cx="2528887" cy="1276350"/>
          </a:xfrm>
          <a:custGeom>
            <a:avLst/>
            <a:gdLst>
              <a:gd name="T0" fmla="*/ 5503 w 21600"/>
              <a:gd name="T1" fmla="*/ 0 h 21600"/>
              <a:gd name="T2" fmla="*/ 364932 w 21600"/>
              <a:gd name="T3" fmla="*/ 642134 h 21600"/>
              <a:gd name="T4" fmla="*/ 0 w 21600"/>
              <a:gd name="T5" fmla="*/ 1276350 h 21600"/>
              <a:gd name="T6" fmla="*/ 2171213 w 21600"/>
              <a:gd name="T7" fmla="*/ 1276350 h 21600"/>
              <a:gd name="T8" fmla="*/ 2528887 w 21600"/>
              <a:gd name="T9" fmla="*/ 647807 h 21600"/>
              <a:gd name="T10" fmla="*/ 2185965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5309" y="582752"/>
            <a:ext cx="4028135" cy="7857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4400" b="1" dirty="0"/>
              <a:t>使用技術</a:t>
            </a:r>
            <a:endParaRPr kumimoji="1" lang="zh-CN" altLang="en-US" sz="2756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 bwMode="auto">
          <a:xfrm>
            <a:off x="1348190" y="4170363"/>
            <a:ext cx="2291655" cy="316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TW" altLang="en-US" sz="1800" b="1" dirty="0">
                <a:latin typeface="微软雅黑" charset="0"/>
                <a:ea typeface="微软雅黑" charset="0"/>
                <a:cs typeface="Open Sans Light" charset="0"/>
              </a:rPr>
              <a:t>前端技術</a:t>
            </a:r>
            <a:br>
              <a:rPr lang="en-US" altLang="zh-CN" sz="2000" b="1" dirty="0">
                <a:latin typeface="微软雅黑" charset="0"/>
                <a:ea typeface="微软雅黑" charset="0"/>
                <a:cs typeface="Open Sans Light" charset="0"/>
              </a:rPr>
            </a:b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HTML5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Css3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JavaScript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jQuery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AJAX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 err="1">
                <a:latin typeface="微软雅黑" charset="0"/>
                <a:ea typeface="微软雅黑" charset="0"/>
                <a:cs typeface="Open Sans Light" charset="0"/>
              </a:rPr>
              <a:t>VueJS</a:t>
            </a:r>
            <a:endParaRPr lang="en-US" altLang="zh-CN" sz="1400" dirty="0">
              <a:latin typeface="微软雅黑" charset="0"/>
              <a:ea typeface="微软雅黑" charset="0"/>
              <a:cs typeface="Open Sans Light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Bootstrap</a:t>
            </a:r>
            <a:r>
              <a:rPr lang="en-US" altLang="zh-TW" sz="1400" dirty="0">
                <a:latin typeface="微软雅黑" charset="0"/>
                <a:ea typeface="微软雅黑" charset="0"/>
                <a:cs typeface="Open Sans Light" charset="0"/>
              </a:rPr>
              <a:t>4</a:t>
            </a: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 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endParaRPr lang="en-US" altLang="zh-CN" sz="800" dirty="0">
              <a:latin typeface="微软雅黑" charset="0"/>
              <a:ea typeface="微软雅黑" charset="0"/>
              <a:cs typeface="Open Sans Light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1067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 bwMode="auto">
          <a:xfrm>
            <a:off x="4043308" y="4170363"/>
            <a:ext cx="1624927" cy="196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TW" altLang="en-US" sz="1800" b="1" dirty="0">
                <a:latin typeface="微软雅黑" charset="0"/>
                <a:ea typeface="微软雅黑" charset="0"/>
                <a:cs typeface="Open Sans Light" charset="0"/>
              </a:rPr>
              <a:t>使用套件</a:t>
            </a:r>
            <a:endParaRPr lang="en-US" altLang="zh-TW" sz="1800" b="1" dirty="0">
              <a:latin typeface="微软雅黑" charset="0"/>
              <a:ea typeface="微软雅黑" charset="0"/>
              <a:cs typeface="Open Sans Light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 err="1">
                <a:latin typeface="微软雅黑" charset="0"/>
                <a:ea typeface="微软雅黑" charset="0"/>
                <a:cs typeface="Open Sans Light" charset="0"/>
              </a:rPr>
              <a:t>JQuery</a:t>
            </a: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 UI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微软雅黑" charset="0"/>
                <a:ea typeface="微软雅黑" charset="0"/>
                <a:cs typeface="Open Sans Light" charset="0"/>
              </a:rPr>
              <a:t>Sweet Alert2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 err="1">
                <a:latin typeface="微软雅黑" charset="0"/>
                <a:ea typeface="微软雅黑" charset="0"/>
                <a:cs typeface="Open Sans Light" charset="0"/>
              </a:rPr>
              <a:t>JsGrid</a:t>
            </a:r>
            <a:endParaRPr lang="en-US" altLang="zh-CN" sz="1400" dirty="0">
              <a:latin typeface="微软雅黑" charset="0"/>
              <a:ea typeface="微软雅黑" charset="0"/>
              <a:cs typeface="Open Sans Light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 err="1">
                <a:latin typeface="微软雅黑" charset="0"/>
                <a:ea typeface="微软雅黑" charset="0"/>
                <a:cs typeface="Open Sans Light" charset="0"/>
              </a:rPr>
              <a:t>DataTable</a:t>
            </a:r>
            <a:endParaRPr lang="en-US" altLang="zh-CN" sz="1400" dirty="0">
              <a:latin typeface="微软雅黑" charset="0"/>
              <a:ea typeface="微软雅黑" charset="0"/>
              <a:cs typeface="Open Sans Light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400" dirty="0" err="1">
                <a:latin typeface="微软雅黑" charset="0"/>
                <a:ea typeface="微软雅黑" charset="0"/>
                <a:cs typeface="Open Sans Light" charset="0"/>
              </a:rPr>
              <a:t>DatePicker</a:t>
            </a:r>
            <a:endParaRPr lang="en-US" altLang="zh-CN" sz="1400" dirty="0"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 bwMode="auto">
          <a:xfrm>
            <a:off x="8161337" y="4170363"/>
            <a:ext cx="2528887" cy="106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TW" altLang="en-US" sz="1800" b="1" dirty="0"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資料庫存取及資料庫</a:t>
            </a:r>
            <a:endParaRPr lang="en-US" altLang="zh-TW" sz="1800" b="1" dirty="0"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TW" sz="1400" dirty="0">
                <a:latin typeface="微软雅黑" charset="0"/>
                <a:ea typeface="微软雅黑" charset="0"/>
                <a:cs typeface="Open Sans Light" charset="0"/>
              </a:rPr>
              <a:t>ADO.NET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TW" sz="1400" dirty="0">
                <a:latin typeface="微软雅黑" charset="0"/>
                <a:ea typeface="微软雅黑" charset="0"/>
                <a:cs typeface="Open Sans Light" charset="0"/>
              </a:rPr>
              <a:t>MSSQL</a:t>
            </a:r>
            <a:r>
              <a:rPr lang="zh-TW" altLang="en-US" sz="1400" dirty="0">
                <a:latin typeface="微软雅黑" charset="0"/>
                <a:ea typeface="微软雅黑" charset="0"/>
                <a:cs typeface="Open Sans Light" charset="0"/>
              </a:rPr>
              <a:t> </a:t>
            </a:r>
            <a:r>
              <a:rPr lang="en-US" altLang="zh-TW" sz="1400" dirty="0">
                <a:latin typeface="微软雅黑" charset="0"/>
                <a:ea typeface="微软雅黑" charset="0"/>
                <a:cs typeface="Open Sans Light" charset="0"/>
              </a:rPr>
              <a:t>Server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E5D08F7-F8D5-43AE-BB20-DD93BDB92573}"/>
              </a:ext>
            </a:extLst>
          </p:cNvPr>
          <p:cNvSpPr txBox="1">
            <a:spLocks/>
          </p:cNvSpPr>
          <p:nvPr/>
        </p:nvSpPr>
        <p:spPr bwMode="auto">
          <a:xfrm>
            <a:off x="6231512" y="4170363"/>
            <a:ext cx="1687944" cy="155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TW" altLang="en-US" sz="1800" b="1" dirty="0">
                <a:latin typeface="微软雅黑" charset="0"/>
                <a:ea typeface="微软雅黑" charset="0"/>
                <a:cs typeface="Open Sans Light" charset="0"/>
              </a:rPr>
              <a:t>後端技術</a:t>
            </a:r>
            <a:endParaRPr lang="en-US" altLang="zh-TW" sz="1800" b="1" dirty="0">
              <a:latin typeface="微软雅黑" charset="0"/>
              <a:ea typeface="微软雅黑" charset="0"/>
              <a:cs typeface="Open Sans Light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TW" sz="1400" dirty="0">
                <a:latin typeface="微软雅黑" charset="0"/>
                <a:ea typeface="微软雅黑" charset="0"/>
                <a:cs typeface="Open Sans Light" charset="0"/>
              </a:rPr>
              <a:t> C#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TW" sz="1400" dirty="0">
                <a:latin typeface="微软雅黑" charset="0"/>
                <a:ea typeface="微软雅黑" charset="0"/>
                <a:cs typeface="Open Sans Light" charset="0"/>
              </a:rPr>
              <a:t>ASP.NET Web Form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endParaRPr lang="en-US" altLang="zh-CN" sz="1067" dirty="0"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32" name="Shape 2858">
            <a:extLst>
              <a:ext uri="{FF2B5EF4-FFF2-40B4-BE49-F238E27FC236}">
                <a16:creationId xmlns:a16="http://schemas.microsoft.com/office/drawing/2014/main" id="{746C731A-A562-4319-B637-D6C2A8D88AAC}"/>
              </a:ext>
            </a:extLst>
          </p:cNvPr>
          <p:cNvSpPr/>
          <p:nvPr/>
        </p:nvSpPr>
        <p:spPr>
          <a:xfrm>
            <a:off x="9171680" y="2760567"/>
            <a:ext cx="508202" cy="621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3" name="Shape 2944">
            <a:extLst>
              <a:ext uri="{FF2B5EF4-FFF2-40B4-BE49-F238E27FC236}">
                <a16:creationId xmlns:a16="http://schemas.microsoft.com/office/drawing/2014/main" id="{AB8FC9E2-2B42-4BE3-9CD4-F93DF5D074C0}"/>
              </a:ext>
            </a:extLst>
          </p:cNvPr>
          <p:cNvSpPr/>
          <p:nvPr/>
        </p:nvSpPr>
        <p:spPr>
          <a:xfrm>
            <a:off x="4560789" y="2780753"/>
            <a:ext cx="778980" cy="67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277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</a:endParaRPr>
          </a:p>
        </p:txBody>
      </p:sp>
      <p:sp>
        <p:nvSpPr>
          <p:cNvPr id="50" name="Shape 547">
            <a:extLst>
              <a:ext uri="{FF2B5EF4-FFF2-40B4-BE49-F238E27FC236}">
                <a16:creationId xmlns:a16="http://schemas.microsoft.com/office/drawing/2014/main" id="{DBB2B676-4EB0-4BDE-81E8-4B27293D976D}"/>
              </a:ext>
            </a:extLst>
          </p:cNvPr>
          <p:cNvSpPr>
            <a:spLocks/>
          </p:cNvSpPr>
          <p:nvPr/>
        </p:nvSpPr>
        <p:spPr bwMode="auto">
          <a:xfrm>
            <a:off x="6944418" y="2874168"/>
            <a:ext cx="585788" cy="487362"/>
          </a:xfrm>
          <a:custGeom>
            <a:avLst/>
            <a:gdLst>
              <a:gd name="T0" fmla="*/ 360395 w 21600"/>
              <a:gd name="T1" fmla="*/ 174435 h 21600"/>
              <a:gd name="T2" fmla="*/ 327526 w 21600"/>
              <a:gd name="T3" fmla="*/ 243681 h 21600"/>
              <a:gd name="T4" fmla="*/ 334279 w 21600"/>
              <a:gd name="T5" fmla="*/ 311077 h 21600"/>
              <a:gd name="T6" fmla="*/ 282778 w 21600"/>
              <a:gd name="T7" fmla="*/ 352119 h 21600"/>
              <a:gd name="T8" fmla="*/ 221813 w 21600"/>
              <a:gd name="T9" fmla="*/ 349186 h 21600"/>
              <a:gd name="T10" fmla="*/ 151735 w 21600"/>
              <a:gd name="T11" fmla="*/ 382308 h 21600"/>
              <a:gd name="T12" fmla="*/ 99448 w 21600"/>
              <a:gd name="T13" fmla="*/ 340838 h 21600"/>
              <a:gd name="T14" fmla="*/ 40788 w 21600"/>
              <a:gd name="T15" fmla="*/ 320260 h 21600"/>
              <a:gd name="T16" fmla="*/ 62620 w 21600"/>
              <a:gd name="T17" fmla="*/ 272359 h 21600"/>
              <a:gd name="T18" fmla="*/ 0 w 21600"/>
              <a:gd name="T19" fmla="*/ 232399 h 21600"/>
              <a:gd name="T20" fmla="*/ 51311 w 21600"/>
              <a:gd name="T21" fmla="*/ 166199 h 21600"/>
              <a:gd name="T22" fmla="*/ 39514 w 21600"/>
              <a:gd name="T23" fmla="*/ 90455 h 21600"/>
              <a:gd name="T24" fmla="*/ 97035 w 21600"/>
              <a:gd name="T25" fmla="*/ 67847 h 21600"/>
              <a:gd name="T26" fmla="*/ 148156 w 21600"/>
              <a:gd name="T27" fmla="*/ 44404 h 21600"/>
              <a:gd name="T28" fmla="*/ 219074 w 21600"/>
              <a:gd name="T29" fmla="*/ 44404 h 21600"/>
              <a:gd name="T30" fmla="*/ 286602 w 21600"/>
              <a:gd name="T31" fmla="*/ 55866 h 21600"/>
              <a:gd name="T32" fmla="*/ 333655 w 21600"/>
              <a:gd name="T33" fmla="*/ 99435 h 21600"/>
              <a:gd name="T34" fmla="*/ 183899 w 21600"/>
              <a:gd name="T35" fmla="*/ 260490 h 21600"/>
              <a:gd name="T36" fmla="*/ 234641 w 21600"/>
              <a:gd name="T37" fmla="*/ 184115 h 21600"/>
              <a:gd name="T38" fmla="*/ 128304 w 21600"/>
              <a:gd name="T39" fmla="*/ 205572 h 21600"/>
              <a:gd name="T40" fmla="*/ 555848 w 21600"/>
              <a:gd name="T41" fmla="*/ 382489 h 21600"/>
              <a:gd name="T42" fmla="*/ 564987 w 21600"/>
              <a:gd name="T43" fmla="*/ 431879 h 21600"/>
              <a:gd name="T44" fmla="*/ 520673 w 21600"/>
              <a:gd name="T45" fmla="*/ 473102 h 21600"/>
              <a:gd name="T46" fmla="*/ 471153 w 21600"/>
              <a:gd name="T47" fmla="*/ 459339 h 21600"/>
              <a:gd name="T48" fmla="*/ 443707 w 21600"/>
              <a:gd name="T49" fmla="*/ 485061 h 21600"/>
              <a:gd name="T50" fmla="*/ 402404 w 21600"/>
              <a:gd name="T51" fmla="*/ 436708 h 21600"/>
              <a:gd name="T52" fmla="*/ 354917 w 21600"/>
              <a:gd name="T53" fmla="*/ 420598 h 21600"/>
              <a:gd name="T54" fmla="*/ 340408 w 21600"/>
              <a:gd name="T55" fmla="*/ 362949 h 21600"/>
              <a:gd name="T56" fmla="*/ 373874 w 21600"/>
              <a:gd name="T57" fmla="*/ 336686 h 21600"/>
              <a:gd name="T58" fmla="*/ 361805 w 21600"/>
              <a:gd name="T59" fmla="*/ 298035 h 21600"/>
              <a:gd name="T60" fmla="*/ 406092 w 21600"/>
              <a:gd name="T61" fmla="*/ 257444 h 21600"/>
              <a:gd name="T62" fmla="*/ 454989 w 21600"/>
              <a:gd name="T63" fmla="*/ 271140 h 21600"/>
              <a:gd name="T64" fmla="*/ 482814 w 21600"/>
              <a:gd name="T65" fmla="*/ 245283 h 21600"/>
              <a:gd name="T66" fmla="*/ 524307 w 21600"/>
              <a:gd name="T67" fmla="*/ 293703 h 21600"/>
              <a:gd name="T68" fmla="*/ 575076 w 21600"/>
              <a:gd name="T69" fmla="*/ 317959 h 21600"/>
              <a:gd name="T70" fmla="*/ 572635 w 21600"/>
              <a:gd name="T71" fmla="*/ 376013 h 21600"/>
              <a:gd name="T72" fmla="*/ 549339 w 21600"/>
              <a:gd name="T73" fmla="*/ 161168 h 21600"/>
              <a:gd name="T74" fmla="*/ 536647 w 21600"/>
              <a:gd name="T75" fmla="*/ 199976 h 21600"/>
              <a:gd name="T76" fmla="*/ 495859 w 21600"/>
              <a:gd name="T77" fmla="*/ 197810 h 21600"/>
              <a:gd name="T78" fmla="*/ 466244 w 21600"/>
              <a:gd name="T79" fmla="*/ 199976 h 21600"/>
              <a:gd name="T80" fmla="*/ 425429 w 21600"/>
              <a:gd name="T81" fmla="*/ 206926 h 21600"/>
              <a:gd name="T82" fmla="*/ 408452 w 21600"/>
              <a:gd name="T83" fmla="*/ 171005 h 21600"/>
              <a:gd name="T84" fmla="*/ 365385 w 21600"/>
              <a:gd name="T85" fmla="*/ 124413 h 21600"/>
              <a:gd name="T86" fmla="*/ 394105 w 21600"/>
              <a:gd name="T87" fmla="*/ 81430 h 21600"/>
              <a:gd name="T88" fmla="*/ 392315 w 21600"/>
              <a:gd name="T89" fmla="*/ 35740 h 21600"/>
              <a:gd name="T90" fmla="*/ 442107 w 21600"/>
              <a:gd name="T91" fmla="*/ 6679 h 21600"/>
              <a:gd name="T92" fmla="*/ 476305 w 21600"/>
              <a:gd name="T93" fmla="*/ 23195 h 21600"/>
              <a:gd name="T94" fmla="*/ 498598 w 21600"/>
              <a:gd name="T95" fmla="*/ 0 h 21600"/>
              <a:gd name="T96" fmla="*/ 546844 w 21600"/>
              <a:gd name="T97" fmla="*/ 30957 h 21600"/>
              <a:gd name="T98" fmla="*/ 574425 w 21600"/>
              <a:gd name="T99" fmla="*/ 72946 h 21600"/>
              <a:gd name="T100" fmla="*/ 573204 w 21600"/>
              <a:gd name="T101" fmla="*/ 133912 h 21600"/>
              <a:gd name="T102" fmla="*/ 463234 w 21600"/>
              <a:gd name="T103" fmla="*/ 401668 h 21600"/>
              <a:gd name="T104" fmla="*/ 437578 w 21600"/>
              <a:gd name="T105" fmla="*/ 339303 h 21600"/>
              <a:gd name="T106" fmla="*/ 498977 w 21600"/>
              <a:gd name="T107" fmla="*/ 132829 h 21600"/>
              <a:gd name="T108" fmla="*/ 441836 w 21600"/>
              <a:gd name="T109" fmla="*/ 108867 h 216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1600" h="21600" extrusionOk="0">
                <a:moveTo>
                  <a:pt x="11234" y="6152"/>
                </a:moveTo>
                <a:cubicBezTo>
                  <a:pt x="11406" y="6502"/>
                  <a:pt x="11552" y="6917"/>
                  <a:pt x="11672" y="7395"/>
                </a:cubicBezTo>
                <a:cubicBezTo>
                  <a:pt x="11747" y="7412"/>
                  <a:pt x="11886" y="7434"/>
                  <a:pt x="12089" y="7462"/>
                </a:cubicBezTo>
                <a:cubicBezTo>
                  <a:pt x="12291" y="7488"/>
                  <a:pt x="12501" y="7527"/>
                  <a:pt x="12715" y="7578"/>
                </a:cubicBezTo>
                <a:cubicBezTo>
                  <a:pt x="12929" y="7626"/>
                  <a:pt x="13120" y="7680"/>
                  <a:pt x="13289" y="7731"/>
                </a:cubicBezTo>
                <a:cubicBezTo>
                  <a:pt x="13459" y="7787"/>
                  <a:pt x="13543" y="7849"/>
                  <a:pt x="13543" y="7923"/>
                </a:cubicBezTo>
                <a:lnTo>
                  <a:pt x="13543" y="10328"/>
                </a:lnTo>
                <a:cubicBezTo>
                  <a:pt x="13543" y="10416"/>
                  <a:pt x="13459" y="10495"/>
                  <a:pt x="13289" y="10549"/>
                </a:cubicBezTo>
                <a:cubicBezTo>
                  <a:pt x="13120" y="10611"/>
                  <a:pt x="12929" y="10659"/>
                  <a:pt x="12715" y="10707"/>
                </a:cubicBezTo>
                <a:cubicBezTo>
                  <a:pt x="12501" y="10752"/>
                  <a:pt x="12289" y="10783"/>
                  <a:pt x="12077" y="10800"/>
                </a:cubicBezTo>
                <a:cubicBezTo>
                  <a:pt x="11867" y="10820"/>
                  <a:pt x="11731" y="10837"/>
                  <a:pt x="11672" y="10857"/>
                </a:cubicBezTo>
                <a:cubicBezTo>
                  <a:pt x="11566" y="11243"/>
                  <a:pt x="11430" y="11639"/>
                  <a:pt x="11255" y="12045"/>
                </a:cubicBezTo>
                <a:cubicBezTo>
                  <a:pt x="11430" y="12325"/>
                  <a:pt x="11594" y="12596"/>
                  <a:pt x="11757" y="12864"/>
                </a:cubicBezTo>
                <a:cubicBezTo>
                  <a:pt x="11919" y="13127"/>
                  <a:pt x="12100" y="13395"/>
                  <a:pt x="12303" y="13655"/>
                </a:cubicBezTo>
                <a:lnTo>
                  <a:pt x="12326" y="13787"/>
                </a:lnTo>
                <a:cubicBezTo>
                  <a:pt x="12326" y="13841"/>
                  <a:pt x="12249" y="13977"/>
                  <a:pt x="12096" y="14194"/>
                </a:cubicBezTo>
                <a:cubicBezTo>
                  <a:pt x="11940" y="14411"/>
                  <a:pt x="11762" y="14637"/>
                  <a:pt x="11559" y="14877"/>
                </a:cubicBezTo>
                <a:cubicBezTo>
                  <a:pt x="11357" y="15117"/>
                  <a:pt x="11166" y="15326"/>
                  <a:pt x="10992" y="15513"/>
                </a:cubicBezTo>
                <a:cubicBezTo>
                  <a:pt x="10813" y="15696"/>
                  <a:pt x="10702" y="15789"/>
                  <a:pt x="10658" y="15789"/>
                </a:cubicBezTo>
                <a:cubicBezTo>
                  <a:pt x="10643" y="15789"/>
                  <a:pt x="10566" y="15727"/>
                  <a:pt x="10427" y="15606"/>
                </a:cubicBezTo>
                <a:cubicBezTo>
                  <a:pt x="10288" y="15484"/>
                  <a:pt x="10135" y="15346"/>
                  <a:pt x="9966" y="15188"/>
                </a:cubicBezTo>
                <a:cubicBezTo>
                  <a:pt x="9796" y="15030"/>
                  <a:pt x="9638" y="14886"/>
                  <a:pt x="9493" y="14747"/>
                </a:cubicBezTo>
                <a:cubicBezTo>
                  <a:pt x="9344" y="14615"/>
                  <a:pt x="9250" y="14524"/>
                  <a:pt x="9205" y="14476"/>
                </a:cubicBezTo>
                <a:cubicBezTo>
                  <a:pt x="8866" y="14685"/>
                  <a:pt x="8537" y="14852"/>
                  <a:pt x="8212" y="14979"/>
                </a:cubicBezTo>
                <a:cubicBezTo>
                  <a:pt x="8212" y="15069"/>
                  <a:pt x="8200" y="15236"/>
                  <a:pt x="8179" y="15476"/>
                </a:cubicBezTo>
                <a:cubicBezTo>
                  <a:pt x="8156" y="15721"/>
                  <a:pt x="8127" y="15976"/>
                  <a:pt x="8090" y="16241"/>
                </a:cubicBezTo>
                <a:cubicBezTo>
                  <a:pt x="8052" y="16509"/>
                  <a:pt x="8005" y="16744"/>
                  <a:pt x="7948" y="16944"/>
                </a:cubicBezTo>
                <a:cubicBezTo>
                  <a:pt x="7892" y="17148"/>
                  <a:pt x="7833" y="17249"/>
                  <a:pt x="7774" y="17249"/>
                </a:cubicBezTo>
                <a:lnTo>
                  <a:pt x="5769" y="17249"/>
                </a:lnTo>
                <a:cubicBezTo>
                  <a:pt x="5708" y="17249"/>
                  <a:pt x="5651" y="17147"/>
                  <a:pt x="5595" y="16944"/>
                </a:cubicBezTo>
                <a:cubicBezTo>
                  <a:pt x="5538" y="16744"/>
                  <a:pt x="5494" y="16509"/>
                  <a:pt x="5463" y="16241"/>
                </a:cubicBezTo>
                <a:cubicBezTo>
                  <a:pt x="5435" y="15976"/>
                  <a:pt x="5406" y="15721"/>
                  <a:pt x="5385" y="15484"/>
                </a:cubicBezTo>
                <a:cubicBezTo>
                  <a:pt x="5362" y="15244"/>
                  <a:pt x="5352" y="15078"/>
                  <a:pt x="5352" y="14979"/>
                </a:cubicBezTo>
                <a:cubicBezTo>
                  <a:pt x="5013" y="14871"/>
                  <a:pt x="4682" y="14702"/>
                  <a:pt x="4359" y="14476"/>
                </a:cubicBezTo>
                <a:cubicBezTo>
                  <a:pt x="4126" y="14685"/>
                  <a:pt x="3895" y="14894"/>
                  <a:pt x="3667" y="15106"/>
                </a:cubicBezTo>
                <a:cubicBezTo>
                  <a:pt x="3439" y="15321"/>
                  <a:pt x="3213" y="15535"/>
                  <a:pt x="2996" y="15761"/>
                </a:cubicBezTo>
                <a:lnTo>
                  <a:pt x="2883" y="15789"/>
                </a:lnTo>
                <a:cubicBezTo>
                  <a:pt x="2855" y="15789"/>
                  <a:pt x="2751" y="15696"/>
                  <a:pt x="2573" y="15513"/>
                </a:cubicBezTo>
                <a:cubicBezTo>
                  <a:pt x="2396" y="15326"/>
                  <a:pt x="2212" y="15117"/>
                  <a:pt x="2022" y="14877"/>
                </a:cubicBezTo>
                <a:cubicBezTo>
                  <a:pt x="1829" y="14637"/>
                  <a:pt x="1657" y="14411"/>
                  <a:pt x="1504" y="14194"/>
                </a:cubicBezTo>
                <a:cubicBezTo>
                  <a:pt x="1349" y="13977"/>
                  <a:pt x="1273" y="13841"/>
                  <a:pt x="1273" y="13787"/>
                </a:cubicBezTo>
                <a:cubicBezTo>
                  <a:pt x="1273" y="13771"/>
                  <a:pt x="1320" y="13677"/>
                  <a:pt x="1419" y="13511"/>
                </a:cubicBezTo>
                <a:cubicBezTo>
                  <a:pt x="1516" y="13347"/>
                  <a:pt x="1629" y="13163"/>
                  <a:pt x="1751" y="12971"/>
                </a:cubicBezTo>
                <a:cubicBezTo>
                  <a:pt x="1876" y="12777"/>
                  <a:pt x="1991" y="12590"/>
                  <a:pt x="2100" y="12415"/>
                </a:cubicBezTo>
                <a:cubicBezTo>
                  <a:pt x="2210" y="12240"/>
                  <a:pt x="2278" y="12127"/>
                  <a:pt x="2309" y="12071"/>
                </a:cubicBezTo>
                <a:cubicBezTo>
                  <a:pt x="2135" y="11687"/>
                  <a:pt x="1989" y="11260"/>
                  <a:pt x="1869" y="10800"/>
                </a:cubicBezTo>
                <a:cubicBezTo>
                  <a:pt x="1794" y="10783"/>
                  <a:pt x="1655" y="10761"/>
                  <a:pt x="1452" y="10732"/>
                </a:cubicBezTo>
                <a:cubicBezTo>
                  <a:pt x="1250" y="10707"/>
                  <a:pt x="1043" y="10676"/>
                  <a:pt x="826" y="10639"/>
                </a:cubicBezTo>
                <a:cubicBezTo>
                  <a:pt x="612" y="10602"/>
                  <a:pt x="421" y="10554"/>
                  <a:pt x="252" y="10498"/>
                </a:cubicBezTo>
                <a:cubicBezTo>
                  <a:pt x="82" y="10439"/>
                  <a:pt x="0" y="10374"/>
                  <a:pt x="0" y="10300"/>
                </a:cubicBezTo>
                <a:lnTo>
                  <a:pt x="0" y="7869"/>
                </a:lnTo>
                <a:cubicBezTo>
                  <a:pt x="0" y="7798"/>
                  <a:pt x="82" y="7725"/>
                  <a:pt x="252" y="7660"/>
                </a:cubicBezTo>
                <a:cubicBezTo>
                  <a:pt x="421" y="7590"/>
                  <a:pt x="617" y="7539"/>
                  <a:pt x="838" y="7502"/>
                </a:cubicBezTo>
                <a:cubicBezTo>
                  <a:pt x="1059" y="7468"/>
                  <a:pt x="1273" y="7434"/>
                  <a:pt x="1476" y="7409"/>
                </a:cubicBezTo>
                <a:cubicBezTo>
                  <a:pt x="1678" y="7380"/>
                  <a:pt x="1817" y="7366"/>
                  <a:pt x="1892" y="7366"/>
                </a:cubicBezTo>
                <a:cubicBezTo>
                  <a:pt x="1982" y="6926"/>
                  <a:pt x="2121" y="6531"/>
                  <a:pt x="2309" y="6178"/>
                </a:cubicBezTo>
                <a:cubicBezTo>
                  <a:pt x="2135" y="5901"/>
                  <a:pt x="1965" y="5621"/>
                  <a:pt x="1796" y="5347"/>
                </a:cubicBezTo>
                <a:cubicBezTo>
                  <a:pt x="1629" y="5074"/>
                  <a:pt x="1452" y="4803"/>
                  <a:pt x="1273" y="4543"/>
                </a:cubicBezTo>
                <a:lnTo>
                  <a:pt x="1229" y="4407"/>
                </a:lnTo>
                <a:cubicBezTo>
                  <a:pt x="1229" y="4354"/>
                  <a:pt x="1304" y="4221"/>
                  <a:pt x="1457" y="4009"/>
                </a:cubicBezTo>
                <a:cubicBezTo>
                  <a:pt x="1612" y="3797"/>
                  <a:pt x="1789" y="3574"/>
                  <a:pt x="1987" y="3334"/>
                </a:cubicBezTo>
                <a:cubicBezTo>
                  <a:pt x="2187" y="3094"/>
                  <a:pt x="2375" y="2883"/>
                  <a:pt x="2551" y="2696"/>
                </a:cubicBezTo>
                <a:cubicBezTo>
                  <a:pt x="2728" y="2515"/>
                  <a:pt x="2839" y="2419"/>
                  <a:pt x="2883" y="2419"/>
                </a:cubicBezTo>
                <a:cubicBezTo>
                  <a:pt x="2900" y="2419"/>
                  <a:pt x="2975" y="2479"/>
                  <a:pt x="3114" y="2597"/>
                </a:cubicBezTo>
                <a:cubicBezTo>
                  <a:pt x="3253" y="2713"/>
                  <a:pt x="3408" y="2851"/>
                  <a:pt x="3578" y="3007"/>
                </a:cubicBezTo>
                <a:cubicBezTo>
                  <a:pt x="3745" y="3165"/>
                  <a:pt x="3907" y="3320"/>
                  <a:pt x="4060" y="3470"/>
                </a:cubicBezTo>
                <a:cubicBezTo>
                  <a:pt x="4215" y="3617"/>
                  <a:pt x="4307" y="3707"/>
                  <a:pt x="4336" y="3744"/>
                </a:cubicBezTo>
                <a:cubicBezTo>
                  <a:pt x="4660" y="3518"/>
                  <a:pt x="4999" y="3354"/>
                  <a:pt x="5352" y="3244"/>
                </a:cubicBezTo>
                <a:cubicBezTo>
                  <a:pt x="5352" y="3173"/>
                  <a:pt x="5362" y="3004"/>
                  <a:pt x="5385" y="2747"/>
                </a:cubicBezTo>
                <a:cubicBezTo>
                  <a:pt x="5406" y="2484"/>
                  <a:pt x="5435" y="2225"/>
                  <a:pt x="5463" y="1968"/>
                </a:cubicBezTo>
                <a:cubicBezTo>
                  <a:pt x="5494" y="1708"/>
                  <a:pt x="5534" y="1476"/>
                  <a:pt x="5583" y="1264"/>
                </a:cubicBezTo>
                <a:cubicBezTo>
                  <a:pt x="5630" y="1053"/>
                  <a:pt x="5694" y="948"/>
                  <a:pt x="5769" y="948"/>
                </a:cubicBezTo>
                <a:lnTo>
                  <a:pt x="7774" y="948"/>
                </a:lnTo>
                <a:cubicBezTo>
                  <a:pt x="7833" y="948"/>
                  <a:pt x="7892" y="1053"/>
                  <a:pt x="7948" y="1264"/>
                </a:cubicBezTo>
                <a:cubicBezTo>
                  <a:pt x="8005" y="1476"/>
                  <a:pt x="8047" y="1708"/>
                  <a:pt x="8078" y="1968"/>
                </a:cubicBezTo>
                <a:cubicBezTo>
                  <a:pt x="8109" y="2225"/>
                  <a:pt x="8134" y="2484"/>
                  <a:pt x="8156" y="2747"/>
                </a:cubicBezTo>
                <a:cubicBezTo>
                  <a:pt x="8179" y="3004"/>
                  <a:pt x="8198" y="3173"/>
                  <a:pt x="8212" y="3244"/>
                </a:cubicBezTo>
                <a:cubicBezTo>
                  <a:pt x="8551" y="3354"/>
                  <a:pt x="8873" y="3512"/>
                  <a:pt x="9182" y="3715"/>
                </a:cubicBezTo>
                <a:cubicBezTo>
                  <a:pt x="9415" y="3512"/>
                  <a:pt x="9650" y="3306"/>
                  <a:pt x="9886" y="3106"/>
                </a:cubicBezTo>
                <a:cubicBezTo>
                  <a:pt x="10123" y="2899"/>
                  <a:pt x="10352" y="2691"/>
                  <a:pt x="10568" y="2476"/>
                </a:cubicBezTo>
                <a:lnTo>
                  <a:pt x="10658" y="2419"/>
                </a:lnTo>
                <a:cubicBezTo>
                  <a:pt x="10688" y="2419"/>
                  <a:pt x="10792" y="2518"/>
                  <a:pt x="10968" y="2710"/>
                </a:cubicBezTo>
                <a:cubicBezTo>
                  <a:pt x="11145" y="2905"/>
                  <a:pt x="11331" y="3117"/>
                  <a:pt x="11526" y="3348"/>
                </a:cubicBezTo>
                <a:cubicBezTo>
                  <a:pt x="11721" y="3577"/>
                  <a:pt x="11900" y="3797"/>
                  <a:pt x="12060" y="4009"/>
                </a:cubicBezTo>
                <a:cubicBezTo>
                  <a:pt x="12223" y="4221"/>
                  <a:pt x="12303" y="4354"/>
                  <a:pt x="12303" y="4407"/>
                </a:cubicBezTo>
                <a:cubicBezTo>
                  <a:pt x="12303" y="4444"/>
                  <a:pt x="12253" y="4543"/>
                  <a:pt x="12152" y="4712"/>
                </a:cubicBezTo>
                <a:cubicBezTo>
                  <a:pt x="12049" y="4879"/>
                  <a:pt x="11936" y="5057"/>
                  <a:pt x="11813" y="5251"/>
                </a:cubicBezTo>
                <a:cubicBezTo>
                  <a:pt x="11689" y="5446"/>
                  <a:pt x="11568" y="5630"/>
                  <a:pt x="11453" y="5808"/>
                </a:cubicBezTo>
                <a:cubicBezTo>
                  <a:pt x="11335" y="5983"/>
                  <a:pt x="11260" y="6096"/>
                  <a:pt x="11234" y="6152"/>
                </a:cubicBezTo>
                <a:moveTo>
                  <a:pt x="6781" y="11545"/>
                </a:moveTo>
                <a:cubicBezTo>
                  <a:pt x="7061" y="11545"/>
                  <a:pt x="7322" y="11480"/>
                  <a:pt x="7570" y="11356"/>
                </a:cubicBezTo>
                <a:cubicBezTo>
                  <a:pt x="7819" y="11229"/>
                  <a:pt x="8036" y="11057"/>
                  <a:pt x="8219" y="10837"/>
                </a:cubicBezTo>
                <a:cubicBezTo>
                  <a:pt x="8403" y="10616"/>
                  <a:pt x="8546" y="10357"/>
                  <a:pt x="8652" y="10060"/>
                </a:cubicBezTo>
                <a:cubicBezTo>
                  <a:pt x="8758" y="9761"/>
                  <a:pt x="8810" y="9447"/>
                  <a:pt x="8810" y="9111"/>
                </a:cubicBezTo>
                <a:cubicBezTo>
                  <a:pt x="8810" y="8778"/>
                  <a:pt x="8758" y="8459"/>
                  <a:pt x="8652" y="8160"/>
                </a:cubicBezTo>
                <a:cubicBezTo>
                  <a:pt x="8546" y="7858"/>
                  <a:pt x="8403" y="7592"/>
                  <a:pt x="8219" y="7372"/>
                </a:cubicBezTo>
                <a:cubicBezTo>
                  <a:pt x="8036" y="7152"/>
                  <a:pt x="7819" y="6980"/>
                  <a:pt x="7570" y="6847"/>
                </a:cubicBezTo>
                <a:cubicBezTo>
                  <a:pt x="7322" y="6717"/>
                  <a:pt x="7061" y="6649"/>
                  <a:pt x="6781" y="6649"/>
                </a:cubicBezTo>
                <a:cubicBezTo>
                  <a:pt x="6211" y="6649"/>
                  <a:pt x="5727" y="6889"/>
                  <a:pt x="5329" y="7367"/>
                </a:cubicBezTo>
                <a:cubicBezTo>
                  <a:pt x="4931" y="7844"/>
                  <a:pt x="4731" y="8425"/>
                  <a:pt x="4731" y="9111"/>
                </a:cubicBezTo>
                <a:cubicBezTo>
                  <a:pt x="4731" y="9447"/>
                  <a:pt x="4785" y="9761"/>
                  <a:pt x="4896" y="10060"/>
                </a:cubicBezTo>
                <a:cubicBezTo>
                  <a:pt x="5004" y="10357"/>
                  <a:pt x="5150" y="10616"/>
                  <a:pt x="5334" y="10837"/>
                </a:cubicBezTo>
                <a:cubicBezTo>
                  <a:pt x="5517" y="11057"/>
                  <a:pt x="5736" y="11229"/>
                  <a:pt x="5988" y="11356"/>
                </a:cubicBezTo>
                <a:cubicBezTo>
                  <a:pt x="6240" y="11480"/>
                  <a:pt x="6501" y="11545"/>
                  <a:pt x="6781" y="11545"/>
                </a:cubicBezTo>
                <a:moveTo>
                  <a:pt x="20496" y="16952"/>
                </a:moveTo>
                <a:cubicBezTo>
                  <a:pt x="20428" y="17294"/>
                  <a:pt x="20341" y="17613"/>
                  <a:pt x="20235" y="17913"/>
                </a:cubicBezTo>
                <a:cubicBezTo>
                  <a:pt x="20251" y="17963"/>
                  <a:pt x="20294" y="18051"/>
                  <a:pt x="20364" y="18161"/>
                </a:cubicBezTo>
                <a:cubicBezTo>
                  <a:pt x="20437" y="18274"/>
                  <a:pt x="20508" y="18398"/>
                  <a:pt x="20574" y="18528"/>
                </a:cubicBezTo>
                <a:cubicBezTo>
                  <a:pt x="20642" y="18655"/>
                  <a:pt x="20701" y="18779"/>
                  <a:pt x="20755" y="18898"/>
                </a:cubicBezTo>
                <a:cubicBezTo>
                  <a:pt x="20807" y="19014"/>
                  <a:pt x="20833" y="19098"/>
                  <a:pt x="20833" y="19141"/>
                </a:cubicBezTo>
                <a:cubicBezTo>
                  <a:pt x="20833" y="19177"/>
                  <a:pt x="20762" y="19282"/>
                  <a:pt x="20626" y="19460"/>
                </a:cubicBezTo>
                <a:cubicBezTo>
                  <a:pt x="20487" y="19635"/>
                  <a:pt x="20324" y="19821"/>
                  <a:pt x="20141" y="20013"/>
                </a:cubicBezTo>
                <a:cubicBezTo>
                  <a:pt x="19957" y="20205"/>
                  <a:pt x="19778" y="20389"/>
                  <a:pt x="19611" y="20558"/>
                </a:cubicBezTo>
                <a:cubicBezTo>
                  <a:pt x="19442" y="20730"/>
                  <a:pt x="19333" y="20849"/>
                  <a:pt x="19289" y="20911"/>
                </a:cubicBezTo>
                <a:lnTo>
                  <a:pt x="19199" y="20968"/>
                </a:lnTo>
                <a:cubicBezTo>
                  <a:pt x="19169" y="20968"/>
                  <a:pt x="19107" y="20928"/>
                  <a:pt x="19013" y="20852"/>
                </a:cubicBezTo>
                <a:cubicBezTo>
                  <a:pt x="18919" y="20773"/>
                  <a:pt x="18823" y="20685"/>
                  <a:pt x="18726" y="20586"/>
                </a:cubicBezTo>
                <a:cubicBezTo>
                  <a:pt x="18630" y="20488"/>
                  <a:pt x="18533" y="20392"/>
                  <a:pt x="18439" y="20295"/>
                </a:cubicBezTo>
                <a:cubicBezTo>
                  <a:pt x="18345" y="20199"/>
                  <a:pt x="18284" y="20137"/>
                  <a:pt x="18253" y="20101"/>
                </a:cubicBezTo>
                <a:cubicBezTo>
                  <a:pt x="17975" y="20208"/>
                  <a:pt x="17681" y="20295"/>
                  <a:pt x="17373" y="20358"/>
                </a:cubicBezTo>
                <a:cubicBezTo>
                  <a:pt x="17359" y="20411"/>
                  <a:pt x="17323" y="20510"/>
                  <a:pt x="17274" y="20649"/>
                </a:cubicBezTo>
                <a:cubicBezTo>
                  <a:pt x="17220" y="20787"/>
                  <a:pt x="17161" y="20925"/>
                  <a:pt x="17097" y="21061"/>
                </a:cubicBezTo>
                <a:cubicBezTo>
                  <a:pt x="17034" y="21196"/>
                  <a:pt x="16973" y="21320"/>
                  <a:pt x="16911" y="21431"/>
                </a:cubicBezTo>
                <a:cubicBezTo>
                  <a:pt x="16853" y="21546"/>
                  <a:pt x="16798" y="21600"/>
                  <a:pt x="16754" y="21600"/>
                </a:cubicBezTo>
                <a:cubicBezTo>
                  <a:pt x="16709" y="21600"/>
                  <a:pt x="16577" y="21569"/>
                  <a:pt x="16361" y="21498"/>
                </a:cubicBezTo>
                <a:cubicBezTo>
                  <a:pt x="16142" y="21431"/>
                  <a:pt x="15906" y="21349"/>
                  <a:pt x="15655" y="21247"/>
                </a:cubicBezTo>
                <a:cubicBezTo>
                  <a:pt x="15405" y="21148"/>
                  <a:pt x="15179" y="21044"/>
                  <a:pt x="14979" y="20931"/>
                </a:cubicBezTo>
                <a:cubicBezTo>
                  <a:pt x="14779" y="20818"/>
                  <a:pt x="14680" y="20719"/>
                  <a:pt x="14680" y="20629"/>
                </a:cubicBezTo>
                <a:cubicBezTo>
                  <a:pt x="14680" y="20420"/>
                  <a:pt x="14699" y="20205"/>
                  <a:pt x="14737" y="19985"/>
                </a:cubicBezTo>
                <a:cubicBezTo>
                  <a:pt x="14774" y="19765"/>
                  <a:pt x="14810" y="19556"/>
                  <a:pt x="14838" y="19355"/>
                </a:cubicBezTo>
                <a:cubicBezTo>
                  <a:pt x="14718" y="19248"/>
                  <a:pt x="14612" y="19129"/>
                  <a:pt x="14518" y="18999"/>
                </a:cubicBezTo>
                <a:cubicBezTo>
                  <a:pt x="14424" y="18870"/>
                  <a:pt x="14339" y="18731"/>
                  <a:pt x="14264" y="18587"/>
                </a:cubicBezTo>
                <a:cubicBezTo>
                  <a:pt x="14092" y="18607"/>
                  <a:pt x="13920" y="18618"/>
                  <a:pt x="13750" y="18630"/>
                </a:cubicBezTo>
                <a:cubicBezTo>
                  <a:pt x="13583" y="18638"/>
                  <a:pt x="13414" y="18641"/>
                  <a:pt x="13251" y="18641"/>
                </a:cubicBezTo>
                <a:lnTo>
                  <a:pt x="13087" y="18641"/>
                </a:lnTo>
                <a:cubicBezTo>
                  <a:pt x="13037" y="18641"/>
                  <a:pt x="13007" y="18590"/>
                  <a:pt x="12990" y="18491"/>
                </a:cubicBezTo>
                <a:cubicBezTo>
                  <a:pt x="12976" y="18418"/>
                  <a:pt x="12945" y="18260"/>
                  <a:pt x="12901" y="18011"/>
                </a:cubicBezTo>
                <a:cubicBezTo>
                  <a:pt x="12856" y="17763"/>
                  <a:pt x="12804" y="17503"/>
                  <a:pt x="12748" y="17229"/>
                </a:cubicBezTo>
                <a:cubicBezTo>
                  <a:pt x="12691" y="16953"/>
                  <a:pt x="12644" y="16704"/>
                  <a:pt x="12609" y="16478"/>
                </a:cubicBezTo>
                <a:cubicBezTo>
                  <a:pt x="12569" y="16252"/>
                  <a:pt x="12552" y="16123"/>
                  <a:pt x="12552" y="16086"/>
                </a:cubicBezTo>
                <a:cubicBezTo>
                  <a:pt x="12552" y="16032"/>
                  <a:pt x="12602" y="15973"/>
                  <a:pt x="12703" y="15911"/>
                </a:cubicBezTo>
                <a:cubicBezTo>
                  <a:pt x="12804" y="15849"/>
                  <a:pt x="12922" y="15784"/>
                  <a:pt x="13054" y="15713"/>
                </a:cubicBezTo>
                <a:cubicBezTo>
                  <a:pt x="13183" y="15645"/>
                  <a:pt x="13310" y="15592"/>
                  <a:pt x="13430" y="15546"/>
                </a:cubicBezTo>
                <a:cubicBezTo>
                  <a:pt x="13550" y="15501"/>
                  <a:pt x="13633" y="15470"/>
                  <a:pt x="13677" y="15453"/>
                </a:cubicBezTo>
                <a:cubicBezTo>
                  <a:pt x="13708" y="15241"/>
                  <a:pt x="13743" y="15069"/>
                  <a:pt x="13786" y="14922"/>
                </a:cubicBezTo>
                <a:cubicBezTo>
                  <a:pt x="13826" y="14778"/>
                  <a:pt x="13885" y="14615"/>
                  <a:pt x="13960" y="14423"/>
                </a:cubicBezTo>
                <a:cubicBezTo>
                  <a:pt x="13929" y="14389"/>
                  <a:pt x="13882" y="14310"/>
                  <a:pt x="13814" y="14194"/>
                </a:cubicBezTo>
                <a:cubicBezTo>
                  <a:pt x="13746" y="14075"/>
                  <a:pt x="13677" y="13951"/>
                  <a:pt x="13604" y="13824"/>
                </a:cubicBezTo>
                <a:cubicBezTo>
                  <a:pt x="13534" y="13694"/>
                  <a:pt x="13470" y="13567"/>
                  <a:pt x="13419" y="13446"/>
                </a:cubicBezTo>
                <a:cubicBezTo>
                  <a:pt x="13367" y="13325"/>
                  <a:pt x="13341" y="13243"/>
                  <a:pt x="13341" y="13209"/>
                </a:cubicBezTo>
                <a:cubicBezTo>
                  <a:pt x="13341" y="13172"/>
                  <a:pt x="13409" y="13065"/>
                  <a:pt x="13548" y="12887"/>
                </a:cubicBezTo>
                <a:cubicBezTo>
                  <a:pt x="13687" y="12715"/>
                  <a:pt x="13849" y="12531"/>
                  <a:pt x="14033" y="12336"/>
                </a:cubicBezTo>
                <a:cubicBezTo>
                  <a:pt x="14216" y="12144"/>
                  <a:pt x="14393" y="11961"/>
                  <a:pt x="14562" y="11797"/>
                </a:cubicBezTo>
                <a:cubicBezTo>
                  <a:pt x="14732" y="11628"/>
                  <a:pt x="14838" y="11517"/>
                  <a:pt x="14883" y="11467"/>
                </a:cubicBezTo>
                <a:lnTo>
                  <a:pt x="14974" y="11410"/>
                </a:lnTo>
                <a:cubicBezTo>
                  <a:pt x="15005" y="11410"/>
                  <a:pt x="15066" y="11450"/>
                  <a:pt x="15160" y="11526"/>
                </a:cubicBezTo>
                <a:cubicBezTo>
                  <a:pt x="15254" y="11599"/>
                  <a:pt x="15349" y="11690"/>
                  <a:pt x="15447" y="11789"/>
                </a:cubicBezTo>
                <a:cubicBezTo>
                  <a:pt x="15544" y="11887"/>
                  <a:pt x="15640" y="11983"/>
                  <a:pt x="15735" y="12076"/>
                </a:cubicBezTo>
                <a:cubicBezTo>
                  <a:pt x="15829" y="12175"/>
                  <a:pt x="15890" y="12237"/>
                  <a:pt x="15920" y="12277"/>
                </a:cubicBezTo>
                <a:cubicBezTo>
                  <a:pt x="16184" y="12167"/>
                  <a:pt x="16469" y="12082"/>
                  <a:pt x="16777" y="12017"/>
                </a:cubicBezTo>
                <a:cubicBezTo>
                  <a:pt x="16791" y="11964"/>
                  <a:pt x="16827" y="11868"/>
                  <a:pt x="16878" y="11726"/>
                </a:cubicBezTo>
                <a:cubicBezTo>
                  <a:pt x="16930" y="11588"/>
                  <a:pt x="16991" y="11450"/>
                  <a:pt x="17064" y="11317"/>
                </a:cubicBezTo>
                <a:cubicBezTo>
                  <a:pt x="17135" y="11178"/>
                  <a:pt x="17201" y="11057"/>
                  <a:pt x="17262" y="10941"/>
                </a:cubicBezTo>
                <a:cubicBezTo>
                  <a:pt x="17321" y="10831"/>
                  <a:pt x="17373" y="10775"/>
                  <a:pt x="17420" y="10775"/>
                </a:cubicBezTo>
                <a:cubicBezTo>
                  <a:pt x="17448" y="10775"/>
                  <a:pt x="17575" y="10806"/>
                  <a:pt x="17803" y="10871"/>
                </a:cubicBezTo>
                <a:cubicBezTo>
                  <a:pt x="18027" y="10930"/>
                  <a:pt x="18265" y="11015"/>
                  <a:pt x="18517" y="11119"/>
                </a:cubicBezTo>
                <a:cubicBezTo>
                  <a:pt x="18768" y="11224"/>
                  <a:pt x="18997" y="11328"/>
                  <a:pt x="19199" y="11438"/>
                </a:cubicBezTo>
                <a:cubicBezTo>
                  <a:pt x="19402" y="11546"/>
                  <a:pt x="19503" y="11647"/>
                  <a:pt x="19503" y="11746"/>
                </a:cubicBezTo>
                <a:cubicBezTo>
                  <a:pt x="19503" y="11955"/>
                  <a:pt x="19482" y="12167"/>
                  <a:pt x="19442" y="12384"/>
                </a:cubicBezTo>
                <a:cubicBezTo>
                  <a:pt x="19399" y="12599"/>
                  <a:pt x="19364" y="12810"/>
                  <a:pt x="19333" y="13017"/>
                </a:cubicBezTo>
                <a:cubicBezTo>
                  <a:pt x="19453" y="13124"/>
                  <a:pt x="19562" y="13245"/>
                  <a:pt x="19656" y="13375"/>
                </a:cubicBezTo>
                <a:cubicBezTo>
                  <a:pt x="19750" y="13505"/>
                  <a:pt x="19835" y="13643"/>
                  <a:pt x="19910" y="13787"/>
                </a:cubicBezTo>
                <a:cubicBezTo>
                  <a:pt x="20096" y="13771"/>
                  <a:pt x="20282" y="13756"/>
                  <a:pt x="20466" y="13748"/>
                </a:cubicBezTo>
                <a:cubicBezTo>
                  <a:pt x="20651" y="13737"/>
                  <a:pt x="20830" y="13734"/>
                  <a:pt x="21002" y="13734"/>
                </a:cubicBezTo>
                <a:cubicBezTo>
                  <a:pt x="21061" y="13734"/>
                  <a:pt x="21129" y="13852"/>
                  <a:pt x="21205" y="14092"/>
                </a:cubicBezTo>
                <a:cubicBezTo>
                  <a:pt x="21280" y="14333"/>
                  <a:pt x="21346" y="14604"/>
                  <a:pt x="21402" y="14911"/>
                </a:cubicBezTo>
                <a:cubicBezTo>
                  <a:pt x="21459" y="15216"/>
                  <a:pt x="21506" y="15507"/>
                  <a:pt x="21544" y="15784"/>
                </a:cubicBezTo>
                <a:cubicBezTo>
                  <a:pt x="21581" y="16058"/>
                  <a:pt x="21600" y="16236"/>
                  <a:pt x="21600" y="16315"/>
                </a:cubicBezTo>
                <a:cubicBezTo>
                  <a:pt x="21600" y="16371"/>
                  <a:pt x="21548" y="16427"/>
                  <a:pt x="21447" y="16492"/>
                </a:cubicBezTo>
                <a:cubicBezTo>
                  <a:pt x="21346" y="16554"/>
                  <a:pt x="21235" y="16614"/>
                  <a:pt x="21115" y="16665"/>
                </a:cubicBezTo>
                <a:cubicBezTo>
                  <a:pt x="20995" y="16721"/>
                  <a:pt x="20873" y="16777"/>
                  <a:pt x="20748" y="16837"/>
                </a:cubicBezTo>
                <a:cubicBezTo>
                  <a:pt x="20623" y="16893"/>
                  <a:pt x="20541" y="16933"/>
                  <a:pt x="20496" y="16952"/>
                </a:cubicBezTo>
                <a:moveTo>
                  <a:pt x="20515" y="6070"/>
                </a:moveTo>
                <a:cubicBezTo>
                  <a:pt x="20416" y="6395"/>
                  <a:pt x="20301" y="6678"/>
                  <a:pt x="20164" y="6920"/>
                </a:cubicBezTo>
                <a:cubicBezTo>
                  <a:pt x="20181" y="6960"/>
                  <a:pt x="20211" y="7030"/>
                  <a:pt x="20256" y="7143"/>
                </a:cubicBezTo>
                <a:cubicBezTo>
                  <a:pt x="20301" y="7256"/>
                  <a:pt x="20353" y="7378"/>
                  <a:pt x="20409" y="7510"/>
                </a:cubicBezTo>
                <a:cubicBezTo>
                  <a:pt x="20463" y="7640"/>
                  <a:pt x="20510" y="7759"/>
                  <a:pt x="20550" y="7869"/>
                </a:cubicBezTo>
                <a:cubicBezTo>
                  <a:pt x="20586" y="7974"/>
                  <a:pt x="20604" y="8041"/>
                  <a:pt x="20604" y="8058"/>
                </a:cubicBezTo>
                <a:cubicBezTo>
                  <a:pt x="20604" y="8112"/>
                  <a:pt x="20520" y="8216"/>
                  <a:pt x="20353" y="8375"/>
                </a:cubicBezTo>
                <a:cubicBezTo>
                  <a:pt x="20183" y="8533"/>
                  <a:pt x="19995" y="8696"/>
                  <a:pt x="19788" y="8863"/>
                </a:cubicBezTo>
                <a:cubicBezTo>
                  <a:pt x="19581" y="9027"/>
                  <a:pt x="19388" y="9176"/>
                  <a:pt x="19209" y="9309"/>
                </a:cubicBezTo>
                <a:cubicBezTo>
                  <a:pt x="19027" y="9439"/>
                  <a:pt x="18931" y="9501"/>
                  <a:pt x="18914" y="9501"/>
                </a:cubicBezTo>
                <a:cubicBezTo>
                  <a:pt x="18886" y="9501"/>
                  <a:pt x="18832" y="9462"/>
                  <a:pt x="18757" y="9374"/>
                </a:cubicBezTo>
                <a:cubicBezTo>
                  <a:pt x="18684" y="9289"/>
                  <a:pt x="18601" y="9193"/>
                  <a:pt x="18514" y="9083"/>
                </a:cubicBezTo>
                <a:cubicBezTo>
                  <a:pt x="18430" y="8979"/>
                  <a:pt x="18352" y="8871"/>
                  <a:pt x="18284" y="8767"/>
                </a:cubicBezTo>
                <a:cubicBezTo>
                  <a:pt x="18215" y="8663"/>
                  <a:pt x="18168" y="8592"/>
                  <a:pt x="18138" y="8558"/>
                </a:cubicBezTo>
                <a:cubicBezTo>
                  <a:pt x="18032" y="8592"/>
                  <a:pt x="17926" y="8620"/>
                  <a:pt x="17815" y="8640"/>
                </a:cubicBezTo>
                <a:cubicBezTo>
                  <a:pt x="17707" y="8657"/>
                  <a:pt x="17596" y="8657"/>
                  <a:pt x="17483" y="8640"/>
                </a:cubicBezTo>
                <a:lnTo>
                  <a:pt x="17326" y="8640"/>
                </a:lnTo>
                <a:cubicBezTo>
                  <a:pt x="17297" y="8674"/>
                  <a:pt x="17250" y="8750"/>
                  <a:pt x="17192" y="8863"/>
                </a:cubicBezTo>
                <a:cubicBezTo>
                  <a:pt x="17130" y="8973"/>
                  <a:pt x="17067" y="9092"/>
                  <a:pt x="16994" y="9213"/>
                </a:cubicBezTo>
                <a:cubicBezTo>
                  <a:pt x="16923" y="9335"/>
                  <a:pt x="16853" y="9442"/>
                  <a:pt x="16784" y="9529"/>
                </a:cubicBezTo>
                <a:cubicBezTo>
                  <a:pt x="16718" y="9620"/>
                  <a:pt x="16669" y="9668"/>
                  <a:pt x="16638" y="9668"/>
                </a:cubicBezTo>
                <a:cubicBezTo>
                  <a:pt x="16610" y="9668"/>
                  <a:pt x="16495" y="9617"/>
                  <a:pt x="16302" y="9518"/>
                </a:cubicBezTo>
                <a:cubicBezTo>
                  <a:pt x="16106" y="9419"/>
                  <a:pt x="15902" y="9304"/>
                  <a:pt x="15687" y="9171"/>
                </a:cubicBezTo>
                <a:cubicBezTo>
                  <a:pt x="15473" y="9041"/>
                  <a:pt x="15278" y="8911"/>
                  <a:pt x="15101" y="8778"/>
                </a:cubicBezTo>
                <a:cubicBezTo>
                  <a:pt x="14925" y="8649"/>
                  <a:pt x="14835" y="8558"/>
                  <a:pt x="14835" y="8505"/>
                </a:cubicBezTo>
                <a:cubicBezTo>
                  <a:pt x="14835" y="8488"/>
                  <a:pt x="14847" y="8420"/>
                  <a:pt x="14868" y="8307"/>
                </a:cubicBezTo>
                <a:cubicBezTo>
                  <a:pt x="14892" y="8194"/>
                  <a:pt x="14923" y="8073"/>
                  <a:pt x="14960" y="7948"/>
                </a:cubicBezTo>
                <a:cubicBezTo>
                  <a:pt x="14998" y="7824"/>
                  <a:pt x="15031" y="7700"/>
                  <a:pt x="15061" y="7579"/>
                </a:cubicBezTo>
                <a:cubicBezTo>
                  <a:pt x="15092" y="7457"/>
                  <a:pt x="15113" y="7378"/>
                  <a:pt x="15130" y="7341"/>
                </a:cubicBezTo>
                <a:cubicBezTo>
                  <a:pt x="14958" y="7132"/>
                  <a:pt x="14814" y="6867"/>
                  <a:pt x="14701" y="6542"/>
                </a:cubicBezTo>
                <a:cubicBezTo>
                  <a:pt x="14303" y="6525"/>
                  <a:pt x="14021" y="6503"/>
                  <a:pt x="13856" y="6475"/>
                </a:cubicBezTo>
                <a:cubicBezTo>
                  <a:pt x="13692" y="6446"/>
                  <a:pt x="13581" y="6364"/>
                  <a:pt x="13529" y="6226"/>
                </a:cubicBezTo>
                <a:cubicBezTo>
                  <a:pt x="13477" y="6085"/>
                  <a:pt x="13459" y="5850"/>
                  <a:pt x="13473" y="5514"/>
                </a:cubicBezTo>
                <a:cubicBezTo>
                  <a:pt x="13489" y="5184"/>
                  <a:pt x="13473" y="4693"/>
                  <a:pt x="13428" y="4043"/>
                </a:cubicBezTo>
                <a:cubicBezTo>
                  <a:pt x="13428" y="3987"/>
                  <a:pt x="13475" y="3936"/>
                  <a:pt x="13569" y="3880"/>
                </a:cubicBezTo>
                <a:cubicBezTo>
                  <a:pt x="13663" y="3826"/>
                  <a:pt x="13774" y="3784"/>
                  <a:pt x="13901" y="3744"/>
                </a:cubicBezTo>
                <a:cubicBezTo>
                  <a:pt x="14028" y="3707"/>
                  <a:pt x="14155" y="3685"/>
                  <a:pt x="14280" y="3665"/>
                </a:cubicBezTo>
                <a:cubicBezTo>
                  <a:pt x="14402" y="3645"/>
                  <a:pt x="14487" y="3628"/>
                  <a:pt x="14532" y="3609"/>
                </a:cubicBezTo>
                <a:cubicBezTo>
                  <a:pt x="14607" y="3315"/>
                  <a:pt x="14722" y="3024"/>
                  <a:pt x="14880" y="2747"/>
                </a:cubicBezTo>
                <a:cubicBezTo>
                  <a:pt x="14866" y="2708"/>
                  <a:pt x="14835" y="2632"/>
                  <a:pt x="14791" y="2510"/>
                </a:cubicBezTo>
                <a:cubicBezTo>
                  <a:pt x="14746" y="2389"/>
                  <a:pt x="14699" y="2265"/>
                  <a:pt x="14650" y="2137"/>
                </a:cubicBezTo>
                <a:cubicBezTo>
                  <a:pt x="14602" y="2010"/>
                  <a:pt x="14558" y="1897"/>
                  <a:pt x="14522" y="1793"/>
                </a:cubicBezTo>
                <a:cubicBezTo>
                  <a:pt x="14482" y="1689"/>
                  <a:pt x="14466" y="1618"/>
                  <a:pt x="14466" y="1584"/>
                </a:cubicBezTo>
                <a:cubicBezTo>
                  <a:pt x="14466" y="1528"/>
                  <a:pt x="14546" y="1429"/>
                  <a:pt x="14706" y="1279"/>
                </a:cubicBezTo>
                <a:cubicBezTo>
                  <a:pt x="14868" y="1130"/>
                  <a:pt x="15052" y="971"/>
                  <a:pt x="15259" y="805"/>
                </a:cubicBezTo>
                <a:cubicBezTo>
                  <a:pt x="15464" y="641"/>
                  <a:pt x="15659" y="491"/>
                  <a:pt x="15840" y="367"/>
                </a:cubicBezTo>
                <a:cubicBezTo>
                  <a:pt x="16019" y="240"/>
                  <a:pt x="16125" y="178"/>
                  <a:pt x="16154" y="178"/>
                </a:cubicBezTo>
                <a:cubicBezTo>
                  <a:pt x="16184" y="178"/>
                  <a:pt x="16234" y="217"/>
                  <a:pt x="16302" y="296"/>
                </a:cubicBezTo>
                <a:cubicBezTo>
                  <a:pt x="16368" y="381"/>
                  <a:pt x="16445" y="477"/>
                  <a:pt x="16532" y="590"/>
                </a:cubicBezTo>
                <a:cubicBezTo>
                  <a:pt x="16620" y="700"/>
                  <a:pt x="16695" y="808"/>
                  <a:pt x="16763" y="906"/>
                </a:cubicBezTo>
                <a:cubicBezTo>
                  <a:pt x="16829" y="1005"/>
                  <a:pt x="16878" y="1073"/>
                  <a:pt x="16909" y="1110"/>
                </a:cubicBezTo>
                <a:cubicBezTo>
                  <a:pt x="17015" y="1073"/>
                  <a:pt x="17123" y="1048"/>
                  <a:pt x="17229" y="1028"/>
                </a:cubicBezTo>
                <a:cubicBezTo>
                  <a:pt x="17340" y="1008"/>
                  <a:pt x="17450" y="1008"/>
                  <a:pt x="17563" y="1028"/>
                </a:cubicBezTo>
                <a:lnTo>
                  <a:pt x="17721" y="1028"/>
                </a:lnTo>
                <a:cubicBezTo>
                  <a:pt x="17735" y="994"/>
                  <a:pt x="17778" y="918"/>
                  <a:pt x="17846" y="805"/>
                </a:cubicBezTo>
                <a:cubicBezTo>
                  <a:pt x="17912" y="692"/>
                  <a:pt x="17982" y="579"/>
                  <a:pt x="18053" y="460"/>
                </a:cubicBezTo>
                <a:cubicBezTo>
                  <a:pt x="18124" y="342"/>
                  <a:pt x="18189" y="237"/>
                  <a:pt x="18251" y="144"/>
                </a:cubicBezTo>
                <a:cubicBezTo>
                  <a:pt x="18310" y="51"/>
                  <a:pt x="18354" y="0"/>
                  <a:pt x="18385" y="0"/>
                </a:cubicBezTo>
                <a:cubicBezTo>
                  <a:pt x="18415" y="0"/>
                  <a:pt x="18528" y="54"/>
                  <a:pt x="18724" y="158"/>
                </a:cubicBezTo>
                <a:cubicBezTo>
                  <a:pt x="18919" y="260"/>
                  <a:pt x="19129" y="378"/>
                  <a:pt x="19350" y="508"/>
                </a:cubicBezTo>
                <a:cubicBezTo>
                  <a:pt x="19571" y="641"/>
                  <a:pt x="19771" y="765"/>
                  <a:pt x="19945" y="892"/>
                </a:cubicBezTo>
                <a:cubicBezTo>
                  <a:pt x="20122" y="1019"/>
                  <a:pt x="20211" y="1110"/>
                  <a:pt x="20211" y="1163"/>
                </a:cubicBezTo>
                <a:cubicBezTo>
                  <a:pt x="20211" y="1200"/>
                  <a:pt x="20197" y="1268"/>
                  <a:pt x="20164" y="1372"/>
                </a:cubicBezTo>
                <a:cubicBezTo>
                  <a:pt x="20136" y="1477"/>
                  <a:pt x="20105" y="1593"/>
                  <a:pt x="20075" y="1725"/>
                </a:cubicBezTo>
                <a:cubicBezTo>
                  <a:pt x="20047" y="1855"/>
                  <a:pt x="20014" y="1979"/>
                  <a:pt x="19981" y="2095"/>
                </a:cubicBezTo>
                <a:cubicBezTo>
                  <a:pt x="19945" y="2214"/>
                  <a:pt x="19922" y="2290"/>
                  <a:pt x="19908" y="2327"/>
                </a:cubicBezTo>
                <a:cubicBezTo>
                  <a:pt x="20058" y="2552"/>
                  <a:pt x="20204" y="2824"/>
                  <a:pt x="20345" y="3137"/>
                </a:cubicBezTo>
                <a:cubicBezTo>
                  <a:pt x="20729" y="3174"/>
                  <a:pt x="21007" y="3205"/>
                  <a:pt x="21181" y="3233"/>
                </a:cubicBezTo>
                <a:cubicBezTo>
                  <a:pt x="21353" y="3258"/>
                  <a:pt x="21461" y="3343"/>
                  <a:pt x="21506" y="3478"/>
                </a:cubicBezTo>
                <a:cubicBezTo>
                  <a:pt x="21551" y="3623"/>
                  <a:pt x="21572" y="3854"/>
                  <a:pt x="21562" y="4184"/>
                </a:cubicBezTo>
                <a:cubicBezTo>
                  <a:pt x="21555" y="4515"/>
                  <a:pt x="21567" y="4995"/>
                  <a:pt x="21598" y="5624"/>
                </a:cubicBezTo>
                <a:cubicBezTo>
                  <a:pt x="21598" y="5678"/>
                  <a:pt x="21551" y="5735"/>
                  <a:pt x="21456" y="5794"/>
                </a:cubicBezTo>
                <a:cubicBezTo>
                  <a:pt x="21362" y="5850"/>
                  <a:pt x="21254" y="5901"/>
                  <a:pt x="21136" y="5935"/>
                </a:cubicBezTo>
                <a:cubicBezTo>
                  <a:pt x="21014" y="5972"/>
                  <a:pt x="20894" y="6000"/>
                  <a:pt x="20769" y="6017"/>
                </a:cubicBezTo>
                <a:cubicBezTo>
                  <a:pt x="20647" y="6034"/>
                  <a:pt x="20560" y="6054"/>
                  <a:pt x="20515" y="6070"/>
                </a:cubicBezTo>
                <a:moveTo>
                  <a:pt x="15739" y="16167"/>
                </a:moveTo>
                <a:cubicBezTo>
                  <a:pt x="15739" y="16611"/>
                  <a:pt x="15869" y="16992"/>
                  <a:pt x="16130" y="17317"/>
                </a:cubicBezTo>
                <a:cubicBezTo>
                  <a:pt x="16389" y="17641"/>
                  <a:pt x="16704" y="17802"/>
                  <a:pt x="17081" y="17802"/>
                </a:cubicBezTo>
                <a:cubicBezTo>
                  <a:pt x="17448" y="17802"/>
                  <a:pt x="17766" y="17647"/>
                  <a:pt x="18034" y="17339"/>
                </a:cubicBezTo>
                <a:cubicBezTo>
                  <a:pt x="18300" y="17023"/>
                  <a:pt x="18434" y="16639"/>
                  <a:pt x="18434" y="16167"/>
                </a:cubicBezTo>
                <a:cubicBezTo>
                  <a:pt x="18434" y="15724"/>
                  <a:pt x="18302" y="15351"/>
                  <a:pt x="18044" y="15038"/>
                </a:cubicBezTo>
                <a:cubicBezTo>
                  <a:pt x="17785" y="14727"/>
                  <a:pt x="17465" y="14572"/>
                  <a:pt x="17081" y="14572"/>
                </a:cubicBezTo>
                <a:cubicBezTo>
                  <a:pt x="16714" y="14572"/>
                  <a:pt x="16396" y="14727"/>
                  <a:pt x="16135" y="15038"/>
                </a:cubicBezTo>
                <a:cubicBezTo>
                  <a:pt x="15869" y="15351"/>
                  <a:pt x="15739" y="15724"/>
                  <a:pt x="15739" y="16167"/>
                </a:cubicBezTo>
                <a:moveTo>
                  <a:pt x="16292" y="4825"/>
                </a:moveTo>
                <a:cubicBezTo>
                  <a:pt x="16292" y="5249"/>
                  <a:pt x="16410" y="5602"/>
                  <a:pt x="16648" y="5887"/>
                </a:cubicBezTo>
                <a:cubicBezTo>
                  <a:pt x="16883" y="6172"/>
                  <a:pt x="17173" y="6313"/>
                  <a:pt x="17509" y="6313"/>
                </a:cubicBezTo>
                <a:cubicBezTo>
                  <a:pt x="17862" y="6313"/>
                  <a:pt x="18159" y="6172"/>
                  <a:pt x="18399" y="5887"/>
                </a:cubicBezTo>
                <a:cubicBezTo>
                  <a:pt x="18639" y="5602"/>
                  <a:pt x="18759" y="5257"/>
                  <a:pt x="18759" y="4853"/>
                </a:cubicBezTo>
                <a:cubicBezTo>
                  <a:pt x="18759" y="4430"/>
                  <a:pt x="18641" y="4074"/>
                  <a:pt x="18404" y="3786"/>
                </a:cubicBezTo>
                <a:cubicBezTo>
                  <a:pt x="18168" y="3495"/>
                  <a:pt x="17876" y="3354"/>
                  <a:pt x="17530" y="3354"/>
                </a:cubicBezTo>
                <a:cubicBezTo>
                  <a:pt x="17177" y="3354"/>
                  <a:pt x="16883" y="3495"/>
                  <a:pt x="16648" y="3786"/>
                </a:cubicBezTo>
                <a:cubicBezTo>
                  <a:pt x="16408" y="4074"/>
                  <a:pt x="16292" y="4421"/>
                  <a:pt x="16292" y="482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9050" tIns="19050" rIns="19050" bIns="1905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Shape 2645">
            <a:extLst>
              <a:ext uri="{FF2B5EF4-FFF2-40B4-BE49-F238E27FC236}">
                <a16:creationId xmlns:a16="http://schemas.microsoft.com/office/drawing/2014/main" id="{6AF747BC-B9DC-44D9-AD5F-2BEB5DE4DCCB}"/>
              </a:ext>
            </a:extLst>
          </p:cNvPr>
          <p:cNvSpPr/>
          <p:nvPr/>
        </p:nvSpPr>
        <p:spPr>
          <a:xfrm>
            <a:off x="2303034" y="2836221"/>
            <a:ext cx="722300" cy="525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7591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7194" y="0"/>
            <a:ext cx="12192000" cy="6858000"/>
          </a:xfrm>
          <a:prstGeom prst="rect">
            <a:avLst/>
          </a:prstGeom>
          <a:solidFill>
            <a:srgbClr val="323F50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22347" y="830999"/>
            <a:ext cx="6345661" cy="1312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TW" sz="3733" b="1" dirty="0">
                <a:solidFill>
                  <a:schemeClr val="bg1"/>
                </a:solidFill>
              </a:rPr>
              <a:t>Clock In/Clock Out</a:t>
            </a:r>
          </a:p>
          <a:p>
            <a:pPr>
              <a:lnSpc>
                <a:spcPct val="110000"/>
              </a:lnSpc>
            </a:pPr>
            <a:r>
              <a:rPr kumimoji="1" lang="zh-TW" altLang="en-US" sz="37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打卡功能</a:t>
            </a:r>
            <a:endParaRPr kumimoji="1" lang="zh-CN" altLang="en-US" sz="37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 bwMode="auto">
          <a:xfrm>
            <a:off x="1037698" y="2829568"/>
            <a:ext cx="3971468" cy="95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2133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上下班的打卡</a:t>
            </a:r>
            <a:endParaRPr lang="en-US" altLang="zh-TW" sz="2133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使用</a:t>
            </a:r>
            <a:r>
              <a:rPr lang="en-US" altLang="zh-TW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Session</a:t>
            </a:r>
            <a:r>
              <a:rPr lang="zh-TW" altLang="en-US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拿取員工資料，並使用</a:t>
            </a:r>
            <a:r>
              <a:rPr lang="en-US" altLang="zh-TW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jQuery</a:t>
            </a:r>
            <a:r>
              <a:rPr lang="zh-TW" altLang="en-US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元件及</a:t>
            </a:r>
            <a:r>
              <a:rPr lang="en-US" altLang="zh-TW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JavaScript</a:t>
            </a:r>
            <a:r>
              <a:rPr lang="zh-TW" altLang="en-US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函式拿取現在時間。</a:t>
            </a:r>
            <a:endParaRPr lang="en-US" altLang="zh-CN" sz="1067" dirty="0">
              <a:solidFill>
                <a:schemeClr val="bg1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 bwMode="auto">
          <a:xfrm>
            <a:off x="1037698" y="4662704"/>
            <a:ext cx="3971468" cy="95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2133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不允許重複打上班卡</a:t>
            </a:r>
            <a:endParaRPr lang="zh-CN" altLang="en-US" sz="2133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顯示出上班打卡的結果，如果先打下班卡或是重複打上班卡會跳出警示，資料也不會寫入資料庫。</a:t>
            </a:r>
            <a:r>
              <a:rPr lang="en-US" altLang="zh-CN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	</a:t>
            </a:r>
          </a:p>
        </p:txBody>
      </p:sp>
      <p:sp>
        <p:nvSpPr>
          <p:cNvPr id="17" name="Shape 559">
            <a:extLst>
              <a:ext uri="{FF2B5EF4-FFF2-40B4-BE49-F238E27FC236}">
                <a16:creationId xmlns:a16="http://schemas.microsoft.com/office/drawing/2014/main" id="{5FBD08DE-5E49-4633-9660-0DCC096CBED9}"/>
              </a:ext>
            </a:extLst>
          </p:cNvPr>
          <p:cNvSpPr>
            <a:spLocks/>
          </p:cNvSpPr>
          <p:nvPr/>
        </p:nvSpPr>
        <p:spPr bwMode="auto">
          <a:xfrm>
            <a:off x="310582" y="3024038"/>
            <a:ext cx="561600" cy="561600"/>
          </a:xfrm>
          <a:custGeom>
            <a:avLst/>
            <a:gdLst>
              <a:gd name="T0" fmla="*/ 398110 w 21600"/>
              <a:gd name="T1" fmla="*/ 22617 h 21600"/>
              <a:gd name="T2" fmla="*/ 550668 w 21600"/>
              <a:gd name="T3" fmla="*/ 175878 h 21600"/>
              <a:gd name="T4" fmla="*/ 568683 w 21600"/>
              <a:gd name="T5" fmla="*/ 336219 h 21600"/>
              <a:gd name="T6" fmla="*/ 534934 w 21600"/>
              <a:gd name="T7" fmla="*/ 430661 h 21600"/>
              <a:gd name="T8" fmla="*/ 488981 w 21600"/>
              <a:gd name="T9" fmla="*/ 479425 h 21600"/>
              <a:gd name="T10" fmla="*/ 66170 w 21600"/>
              <a:gd name="T11" fmla="*/ 470547 h 21600"/>
              <a:gd name="T12" fmla="*/ 17246 w 21600"/>
              <a:gd name="T13" fmla="*/ 384850 h 21600"/>
              <a:gd name="T14" fmla="*/ 0 w 21600"/>
              <a:gd name="T15" fmla="*/ 287588 h 21600"/>
              <a:gd name="T16" fmla="*/ 83787 w 21600"/>
              <a:gd name="T17" fmla="*/ 84476 h 21600"/>
              <a:gd name="T18" fmla="*/ 286544 w 21600"/>
              <a:gd name="T19" fmla="*/ 0 h 21600"/>
              <a:gd name="T20" fmla="*/ 108833 w 21600"/>
              <a:gd name="T21" fmla="*/ 312958 h 21600"/>
              <a:gd name="T22" fmla="*/ 108701 w 21600"/>
              <a:gd name="T23" fmla="*/ 262396 h 21600"/>
              <a:gd name="T24" fmla="*/ 58397 w 21600"/>
              <a:gd name="T25" fmla="*/ 262396 h 21600"/>
              <a:gd name="T26" fmla="*/ 58397 w 21600"/>
              <a:gd name="T27" fmla="*/ 312958 h 21600"/>
              <a:gd name="T28" fmla="*/ 142953 w 21600"/>
              <a:gd name="T29" fmla="*/ 179895 h 21600"/>
              <a:gd name="T30" fmla="*/ 179249 w 21600"/>
              <a:gd name="T31" fmla="*/ 143539 h 21600"/>
              <a:gd name="T32" fmla="*/ 142953 w 21600"/>
              <a:gd name="T33" fmla="*/ 108004 h 21600"/>
              <a:gd name="T34" fmla="*/ 107295 w 21600"/>
              <a:gd name="T35" fmla="*/ 143539 h 21600"/>
              <a:gd name="T36" fmla="*/ 142953 w 21600"/>
              <a:gd name="T37" fmla="*/ 179895 h 21600"/>
              <a:gd name="T38" fmla="*/ 322972 w 21600"/>
              <a:gd name="T39" fmla="*/ 317242 h 21600"/>
              <a:gd name="T40" fmla="*/ 341252 w 21600"/>
              <a:gd name="T41" fmla="*/ 253141 h 21600"/>
              <a:gd name="T42" fmla="*/ 357410 w 21600"/>
              <a:gd name="T43" fmla="*/ 192436 h 21600"/>
              <a:gd name="T44" fmla="*/ 354996 w 21600"/>
              <a:gd name="T45" fmla="*/ 167066 h 21600"/>
              <a:gd name="T46" fmla="*/ 331807 w 21600"/>
              <a:gd name="T47" fmla="*/ 165535 h 21600"/>
              <a:gd name="T48" fmla="*/ 284050 w 21600"/>
              <a:gd name="T49" fmla="*/ 324011 h 21600"/>
              <a:gd name="T50" fmla="*/ 243111 w 21600"/>
              <a:gd name="T51" fmla="*/ 342234 h 21600"/>
              <a:gd name="T52" fmla="*/ 226502 w 21600"/>
              <a:gd name="T53" fmla="*/ 383629 h 21600"/>
              <a:gd name="T54" fmla="*/ 286544 w 21600"/>
              <a:gd name="T55" fmla="*/ 443646 h 21600"/>
              <a:gd name="T56" fmla="*/ 346585 w 21600"/>
              <a:gd name="T57" fmla="*/ 383629 h 21600"/>
              <a:gd name="T58" fmla="*/ 318249 w 21600"/>
              <a:gd name="T59" fmla="*/ 334110 h 21600"/>
              <a:gd name="T60" fmla="*/ 261259 w 21600"/>
              <a:gd name="T61" fmla="*/ 58730 h 21600"/>
              <a:gd name="T62" fmla="*/ 261259 w 21600"/>
              <a:gd name="T63" fmla="*/ 109358 h 21600"/>
              <a:gd name="T64" fmla="*/ 311828 w 21600"/>
              <a:gd name="T65" fmla="*/ 109358 h 21600"/>
              <a:gd name="T66" fmla="*/ 311828 w 21600"/>
              <a:gd name="T67" fmla="*/ 58730 h 21600"/>
              <a:gd name="T68" fmla="*/ 393838 w 21600"/>
              <a:gd name="T69" fmla="*/ 143539 h 21600"/>
              <a:gd name="T70" fmla="*/ 430134 w 21600"/>
              <a:gd name="T71" fmla="*/ 179252 h 21600"/>
              <a:gd name="T72" fmla="*/ 465792 w 21600"/>
              <a:gd name="T73" fmla="*/ 143539 h 21600"/>
              <a:gd name="T74" fmla="*/ 430134 w 21600"/>
              <a:gd name="T75" fmla="*/ 108004 h 21600"/>
              <a:gd name="T76" fmla="*/ 393838 w 21600"/>
              <a:gd name="T77" fmla="*/ 143539 h 21600"/>
              <a:gd name="T78" fmla="*/ 514690 w 21600"/>
              <a:gd name="T79" fmla="*/ 312958 h 21600"/>
              <a:gd name="T80" fmla="*/ 514690 w 21600"/>
              <a:gd name="T81" fmla="*/ 262396 h 21600"/>
              <a:gd name="T82" fmla="*/ 464254 w 21600"/>
              <a:gd name="T83" fmla="*/ 262396 h 21600"/>
              <a:gd name="T84" fmla="*/ 464254 w 21600"/>
              <a:gd name="T85" fmla="*/ 312958 h 21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2293" y="0"/>
                  <a:pt x="13697" y="343"/>
                  <a:pt x="15005" y="1019"/>
                </a:cubicBezTo>
                <a:cubicBezTo>
                  <a:pt x="16315" y="1699"/>
                  <a:pt x="17460" y="2629"/>
                  <a:pt x="18442" y="3806"/>
                </a:cubicBezTo>
                <a:cubicBezTo>
                  <a:pt x="19421" y="4981"/>
                  <a:pt x="20194" y="6355"/>
                  <a:pt x="20755" y="7924"/>
                </a:cubicBezTo>
                <a:cubicBezTo>
                  <a:pt x="21319" y="9499"/>
                  <a:pt x="21600" y="11174"/>
                  <a:pt x="21600" y="12957"/>
                </a:cubicBezTo>
                <a:cubicBezTo>
                  <a:pt x="21600" y="13674"/>
                  <a:pt x="21545" y="14402"/>
                  <a:pt x="21434" y="15148"/>
                </a:cubicBezTo>
                <a:cubicBezTo>
                  <a:pt x="21322" y="15893"/>
                  <a:pt x="21161" y="16625"/>
                  <a:pt x="20952" y="17339"/>
                </a:cubicBezTo>
                <a:cubicBezTo>
                  <a:pt x="20741" y="18059"/>
                  <a:pt x="20477" y="18744"/>
                  <a:pt x="20162" y="19403"/>
                </a:cubicBezTo>
                <a:cubicBezTo>
                  <a:pt x="19850" y="20057"/>
                  <a:pt x="19498" y="20656"/>
                  <a:pt x="19106" y="21200"/>
                </a:cubicBezTo>
                <a:cubicBezTo>
                  <a:pt x="18931" y="21468"/>
                  <a:pt x="18703" y="21600"/>
                  <a:pt x="18430" y="21600"/>
                </a:cubicBezTo>
                <a:lnTo>
                  <a:pt x="3170" y="21600"/>
                </a:lnTo>
                <a:cubicBezTo>
                  <a:pt x="2887" y="21600"/>
                  <a:pt x="2662" y="21467"/>
                  <a:pt x="2494" y="21200"/>
                </a:cubicBezTo>
                <a:cubicBezTo>
                  <a:pt x="2088" y="20656"/>
                  <a:pt x="1730" y="20057"/>
                  <a:pt x="1426" y="19403"/>
                </a:cubicBezTo>
                <a:cubicBezTo>
                  <a:pt x="1118" y="18744"/>
                  <a:pt x="859" y="18059"/>
                  <a:pt x="650" y="17339"/>
                </a:cubicBezTo>
                <a:cubicBezTo>
                  <a:pt x="439" y="16625"/>
                  <a:pt x="278" y="15893"/>
                  <a:pt x="166" y="15148"/>
                </a:cubicBezTo>
                <a:cubicBezTo>
                  <a:pt x="55" y="14402"/>
                  <a:pt x="0" y="13673"/>
                  <a:pt x="0" y="12957"/>
                </a:cubicBezTo>
                <a:cubicBezTo>
                  <a:pt x="0" y="11163"/>
                  <a:pt x="281" y="9487"/>
                  <a:pt x="845" y="7918"/>
                </a:cubicBezTo>
                <a:cubicBezTo>
                  <a:pt x="1406" y="6354"/>
                  <a:pt x="2179" y="4981"/>
                  <a:pt x="3158" y="3806"/>
                </a:cubicBezTo>
                <a:cubicBezTo>
                  <a:pt x="4140" y="2629"/>
                  <a:pt x="5285" y="1699"/>
                  <a:pt x="6595" y="1019"/>
                </a:cubicBezTo>
                <a:cubicBezTo>
                  <a:pt x="7903" y="343"/>
                  <a:pt x="9305" y="0"/>
                  <a:pt x="10800" y="0"/>
                </a:cubicBezTo>
                <a:moveTo>
                  <a:pt x="3149" y="14572"/>
                </a:moveTo>
                <a:cubicBezTo>
                  <a:pt x="3523" y="14572"/>
                  <a:pt x="3842" y="14414"/>
                  <a:pt x="4102" y="14100"/>
                </a:cubicBezTo>
                <a:cubicBezTo>
                  <a:pt x="4361" y="13792"/>
                  <a:pt x="4493" y="13409"/>
                  <a:pt x="4493" y="12957"/>
                </a:cubicBezTo>
                <a:cubicBezTo>
                  <a:pt x="4493" y="12508"/>
                  <a:pt x="4361" y="12128"/>
                  <a:pt x="4097" y="11822"/>
                </a:cubicBezTo>
                <a:cubicBezTo>
                  <a:pt x="3833" y="11512"/>
                  <a:pt x="3516" y="11359"/>
                  <a:pt x="3149" y="11359"/>
                </a:cubicBezTo>
                <a:cubicBezTo>
                  <a:pt x="2772" y="11359"/>
                  <a:pt x="2455" y="11511"/>
                  <a:pt x="2201" y="11822"/>
                </a:cubicBezTo>
                <a:cubicBezTo>
                  <a:pt x="1944" y="12128"/>
                  <a:pt x="1814" y="12508"/>
                  <a:pt x="1814" y="12957"/>
                </a:cubicBezTo>
                <a:cubicBezTo>
                  <a:pt x="1814" y="13409"/>
                  <a:pt x="1944" y="13792"/>
                  <a:pt x="2201" y="14100"/>
                </a:cubicBezTo>
                <a:cubicBezTo>
                  <a:pt x="2455" y="14414"/>
                  <a:pt x="2772" y="14572"/>
                  <a:pt x="3149" y="14572"/>
                </a:cubicBezTo>
                <a:moveTo>
                  <a:pt x="5388" y="8105"/>
                </a:moveTo>
                <a:cubicBezTo>
                  <a:pt x="5762" y="8105"/>
                  <a:pt x="6086" y="7944"/>
                  <a:pt x="6353" y="7621"/>
                </a:cubicBezTo>
                <a:cubicBezTo>
                  <a:pt x="6622" y="7302"/>
                  <a:pt x="6756" y="6916"/>
                  <a:pt x="6756" y="6467"/>
                </a:cubicBezTo>
                <a:cubicBezTo>
                  <a:pt x="6756" y="6015"/>
                  <a:pt x="6622" y="5635"/>
                  <a:pt x="6353" y="5327"/>
                </a:cubicBezTo>
                <a:cubicBezTo>
                  <a:pt x="6086" y="5021"/>
                  <a:pt x="5762" y="4866"/>
                  <a:pt x="5388" y="4866"/>
                </a:cubicBezTo>
                <a:cubicBezTo>
                  <a:pt x="5028" y="4866"/>
                  <a:pt x="4714" y="5021"/>
                  <a:pt x="4447" y="5327"/>
                </a:cubicBezTo>
                <a:cubicBezTo>
                  <a:pt x="4178" y="5635"/>
                  <a:pt x="4044" y="6015"/>
                  <a:pt x="4044" y="6467"/>
                </a:cubicBezTo>
                <a:cubicBezTo>
                  <a:pt x="4044" y="6916"/>
                  <a:pt x="4178" y="7302"/>
                  <a:pt x="4447" y="7621"/>
                </a:cubicBezTo>
                <a:cubicBezTo>
                  <a:pt x="4714" y="7944"/>
                  <a:pt x="5028" y="8105"/>
                  <a:pt x="5388" y="8105"/>
                </a:cubicBezTo>
                <a:moveTo>
                  <a:pt x="11995" y="15053"/>
                </a:moveTo>
                <a:cubicBezTo>
                  <a:pt x="12026" y="14923"/>
                  <a:pt x="12084" y="14673"/>
                  <a:pt x="12173" y="14293"/>
                </a:cubicBezTo>
                <a:cubicBezTo>
                  <a:pt x="12262" y="13918"/>
                  <a:pt x="12365" y="13478"/>
                  <a:pt x="12482" y="12977"/>
                </a:cubicBezTo>
                <a:cubicBezTo>
                  <a:pt x="12600" y="12476"/>
                  <a:pt x="12727" y="11955"/>
                  <a:pt x="12862" y="11405"/>
                </a:cubicBezTo>
                <a:cubicBezTo>
                  <a:pt x="12996" y="10861"/>
                  <a:pt x="13114" y="10351"/>
                  <a:pt x="13212" y="9882"/>
                </a:cubicBezTo>
                <a:cubicBezTo>
                  <a:pt x="13313" y="9415"/>
                  <a:pt x="13399" y="9009"/>
                  <a:pt x="13471" y="8670"/>
                </a:cubicBezTo>
                <a:cubicBezTo>
                  <a:pt x="13543" y="8330"/>
                  <a:pt x="13579" y="8131"/>
                  <a:pt x="13579" y="8076"/>
                </a:cubicBezTo>
                <a:cubicBezTo>
                  <a:pt x="13579" y="7869"/>
                  <a:pt x="13512" y="7682"/>
                  <a:pt x="13380" y="7527"/>
                </a:cubicBezTo>
                <a:cubicBezTo>
                  <a:pt x="13246" y="7371"/>
                  <a:pt x="13090" y="7293"/>
                  <a:pt x="12914" y="7293"/>
                </a:cubicBezTo>
                <a:cubicBezTo>
                  <a:pt x="12761" y="7293"/>
                  <a:pt x="12624" y="7345"/>
                  <a:pt x="12506" y="7458"/>
                </a:cubicBezTo>
                <a:cubicBezTo>
                  <a:pt x="12386" y="7567"/>
                  <a:pt x="12305" y="7711"/>
                  <a:pt x="12259" y="7886"/>
                </a:cubicBezTo>
                <a:lnTo>
                  <a:pt x="10706" y="14598"/>
                </a:lnTo>
                <a:cubicBezTo>
                  <a:pt x="10409" y="14618"/>
                  <a:pt x="10126" y="14696"/>
                  <a:pt x="9857" y="14840"/>
                </a:cubicBezTo>
                <a:cubicBezTo>
                  <a:pt x="9590" y="14984"/>
                  <a:pt x="9358" y="15174"/>
                  <a:pt x="9163" y="15419"/>
                </a:cubicBezTo>
                <a:cubicBezTo>
                  <a:pt x="8966" y="15663"/>
                  <a:pt x="8813" y="15945"/>
                  <a:pt x="8702" y="16265"/>
                </a:cubicBezTo>
                <a:cubicBezTo>
                  <a:pt x="8592" y="16588"/>
                  <a:pt x="8537" y="16927"/>
                  <a:pt x="8537" y="17284"/>
                </a:cubicBezTo>
                <a:cubicBezTo>
                  <a:pt x="8537" y="18039"/>
                  <a:pt x="8755" y="18678"/>
                  <a:pt x="9197" y="19199"/>
                </a:cubicBezTo>
                <a:cubicBezTo>
                  <a:pt x="9638" y="19726"/>
                  <a:pt x="10171" y="19988"/>
                  <a:pt x="10800" y="19988"/>
                </a:cubicBezTo>
                <a:cubicBezTo>
                  <a:pt x="11429" y="19988"/>
                  <a:pt x="11962" y="19726"/>
                  <a:pt x="12403" y="19199"/>
                </a:cubicBezTo>
                <a:cubicBezTo>
                  <a:pt x="12842" y="18678"/>
                  <a:pt x="13063" y="18039"/>
                  <a:pt x="13063" y="17284"/>
                </a:cubicBezTo>
                <a:cubicBezTo>
                  <a:pt x="13063" y="16835"/>
                  <a:pt x="12962" y="16418"/>
                  <a:pt x="12763" y="16032"/>
                </a:cubicBezTo>
                <a:cubicBezTo>
                  <a:pt x="12564" y="15646"/>
                  <a:pt x="12307" y="15321"/>
                  <a:pt x="11995" y="15053"/>
                </a:cubicBezTo>
                <a:moveTo>
                  <a:pt x="10800" y="2177"/>
                </a:moveTo>
                <a:cubicBezTo>
                  <a:pt x="10426" y="2177"/>
                  <a:pt x="10106" y="2335"/>
                  <a:pt x="9847" y="2646"/>
                </a:cubicBezTo>
                <a:cubicBezTo>
                  <a:pt x="9586" y="2960"/>
                  <a:pt x="9456" y="3343"/>
                  <a:pt x="9456" y="3792"/>
                </a:cubicBezTo>
                <a:cubicBezTo>
                  <a:pt x="9456" y="4241"/>
                  <a:pt x="9586" y="4621"/>
                  <a:pt x="9847" y="4927"/>
                </a:cubicBezTo>
                <a:cubicBezTo>
                  <a:pt x="10106" y="5237"/>
                  <a:pt x="10426" y="5390"/>
                  <a:pt x="10800" y="5390"/>
                </a:cubicBezTo>
                <a:cubicBezTo>
                  <a:pt x="11174" y="5390"/>
                  <a:pt x="11494" y="5238"/>
                  <a:pt x="11753" y="4927"/>
                </a:cubicBezTo>
                <a:cubicBezTo>
                  <a:pt x="12014" y="4621"/>
                  <a:pt x="12144" y="4241"/>
                  <a:pt x="12144" y="3792"/>
                </a:cubicBezTo>
                <a:cubicBezTo>
                  <a:pt x="12144" y="3343"/>
                  <a:pt x="12014" y="2960"/>
                  <a:pt x="11753" y="2646"/>
                </a:cubicBezTo>
                <a:cubicBezTo>
                  <a:pt x="11494" y="2335"/>
                  <a:pt x="11174" y="2177"/>
                  <a:pt x="10800" y="2177"/>
                </a:cubicBezTo>
                <a:moveTo>
                  <a:pt x="14844" y="6467"/>
                </a:moveTo>
                <a:cubicBezTo>
                  <a:pt x="14844" y="6916"/>
                  <a:pt x="14978" y="7299"/>
                  <a:pt x="15247" y="7610"/>
                </a:cubicBezTo>
                <a:cubicBezTo>
                  <a:pt x="15514" y="7921"/>
                  <a:pt x="15835" y="8076"/>
                  <a:pt x="16212" y="8076"/>
                </a:cubicBezTo>
                <a:cubicBezTo>
                  <a:pt x="16586" y="8076"/>
                  <a:pt x="16903" y="7921"/>
                  <a:pt x="17165" y="7610"/>
                </a:cubicBezTo>
                <a:cubicBezTo>
                  <a:pt x="17426" y="7299"/>
                  <a:pt x="17556" y="6916"/>
                  <a:pt x="17556" y="6467"/>
                </a:cubicBezTo>
                <a:cubicBezTo>
                  <a:pt x="17556" y="6015"/>
                  <a:pt x="17426" y="5635"/>
                  <a:pt x="17165" y="5327"/>
                </a:cubicBezTo>
                <a:cubicBezTo>
                  <a:pt x="16903" y="5021"/>
                  <a:pt x="16586" y="4866"/>
                  <a:pt x="16212" y="4866"/>
                </a:cubicBezTo>
                <a:cubicBezTo>
                  <a:pt x="15835" y="4866"/>
                  <a:pt x="15514" y="5022"/>
                  <a:pt x="15247" y="5327"/>
                </a:cubicBezTo>
                <a:cubicBezTo>
                  <a:pt x="14978" y="5635"/>
                  <a:pt x="14844" y="6015"/>
                  <a:pt x="14844" y="6467"/>
                </a:cubicBezTo>
                <a:moveTo>
                  <a:pt x="18451" y="14572"/>
                </a:moveTo>
                <a:cubicBezTo>
                  <a:pt x="18828" y="14572"/>
                  <a:pt x="19142" y="14414"/>
                  <a:pt x="19399" y="14100"/>
                </a:cubicBezTo>
                <a:cubicBezTo>
                  <a:pt x="19656" y="13792"/>
                  <a:pt x="19786" y="13409"/>
                  <a:pt x="19786" y="12957"/>
                </a:cubicBezTo>
                <a:cubicBezTo>
                  <a:pt x="19786" y="12508"/>
                  <a:pt x="19656" y="12128"/>
                  <a:pt x="19399" y="11822"/>
                </a:cubicBezTo>
                <a:cubicBezTo>
                  <a:pt x="19142" y="11512"/>
                  <a:pt x="18828" y="11359"/>
                  <a:pt x="18451" y="11359"/>
                </a:cubicBezTo>
                <a:cubicBezTo>
                  <a:pt x="18077" y="11359"/>
                  <a:pt x="17758" y="11511"/>
                  <a:pt x="17498" y="11822"/>
                </a:cubicBezTo>
                <a:cubicBezTo>
                  <a:pt x="17237" y="12128"/>
                  <a:pt x="17107" y="12508"/>
                  <a:pt x="17107" y="12957"/>
                </a:cubicBezTo>
                <a:cubicBezTo>
                  <a:pt x="17107" y="13409"/>
                  <a:pt x="17237" y="13792"/>
                  <a:pt x="17498" y="14100"/>
                </a:cubicBezTo>
                <a:cubicBezTo>
                  <a:pt x="17758" y="14414"/>
                  <a:pt x="18077" y="14572"/>
                  <a:pt x="18451" y="145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endParaRPr lang="zh-CN" altLang="en-US" sz="2400"/>
          </a:p>
        </p:txBody>
      </p:sp>
      <p:sp>
        <p:nvSpPr>
          <p:cNvPr id="18" name="AutoShape 115">
            <a:extLst>
              <a:ext uri="{FF2B5EF4-FFF2-40B4-BE49-F238E27FC236}">
                <a16:creationId xmlns:a16="http://schemas.microsoft.com/office/drawing/2014/main" id="{82FCAC1F-D7A2-4711-AD62-D45D7341B168}"/>
              </a:ext>
            </a:extLst>
          </p:cNvPr>
          <p:cNvSpPr>
            <a:spLocks/>
          </p:cNvSpPr>
          <p:nvPr/>
        </p:nvSpPr>
        <p:spPr bwMode="auto">
          <a:xfrm>
            <a:off x="310006" y="4772872"/>
            <a:ext cx="562176" cy="561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304792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4" name="文本框 39">
            <a:extLst>
              <a:ext uri="{FF2B5EF4-FFF2-40B4-BE49-F238E27FC236}">
                <a16:creationId xmlns:a16="http://schemas.microsoft.com/office/drawing/2014/main" id="{1208C2AC-BBA3-47E6-82C2-D979052675B6}"/>
              </a:ext>
            </a:extLst>
          </p:cNvPr>
          <p:cNvSpPr txBox="1"/>
          <p:nvPr/>
        </p:nvSpPr>
        <p:spPr>
          <a:xfrm>
            <a:off x="5829422" y="787741"/>
            <a:ext cx="6345661" cy="1312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TW" sz="3733" b="1" dirty="0">
                <a:solidFill>
                  <a:schemeClr val="bg1"/>
                </a:solidFill>
              </a:rPr>
              <a:t>Clock In/Clock Out System</a:t>
            </a:r>
          </a:p>
          <a:p>
            <a:pPr>
              <a:lnSpc>
                <a:spcPct val="110000"/>
              </a:lnSpc>
            </a:pPr>
            <a:r>
              <a:rPr kumimoji="1" lang="zh-TW" altLang="en-US" sz="37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打卡列表</a:t>
            </a:r>
            <a:endParaRPr kumimoji="1" lang="zh-CN" altLang="en-US" sz="37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954EB7-9AF5-4847-B0F9-22DEB0DC0F16}"/>
              </a:ext>
            </a:extLst>
          </p:cNvPr>
          <p:cNvSpPr/>
          <p:nvPr/>
        </p:nvSpPr>
        <p:spPr>
          <a:xfrm>
            <a:off x="5829422" y="2423318"/>
            <a:ext cx="1415772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搜尋資料</a:t>
            </a:r>
            <a:endParaRPr lang="en-US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29EA06F-8E05-4659-A09E-BBE90BE1208F}"/>
              </a:ext>
            </a:extLst>
          </p:cNvPr>
          <p:cNvSpPr txBox="1"/>
          <p:nvPr/>
        </p:nvSpPr>
        <p:spPr>
          <a:xfrm>
            <a:off x="6228913" y="2880238"/>
            <a:ext cx="4314846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主管輸入關鍵字找尋特定員工及日期。</a:t>
            </a:r>
            <a:endParaRPr lang="en-US" altLang="zh-CN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88C57FF-65D6-40BB-9EDB-50AFA0D1F5EE}"/>
              </a:ext>
            </a:extLst>
          </p:cNvPr>
          <p:cNvSpPr/>
          <p:nvPr/>
        </p:nvSpPr>
        <p:spPr>
          <a:xfrm>
            <a:off x="5829422" y="3343051"/>
            <a:ext cx="1415772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批次核准</a:t>
            </a:r>
            <a:endParaRPr lang="en-US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D9AC89A1-F32C-41DA-858E-09E6548CB5D3}"/>
              </a:ext>
            </a:extLst>
          </p:cNvPr>
          <p:cNvSpPr txBox="1"/>
          <p:nvPr/>
        </p:nvSpPr>
        <p:spPr>
          <a:xfrm>
            <a:off x="6228913" y="3850058"/>
            <a:ext cx="4314846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主管可進行個人及多人的打卡審核，並有權選的框框提供予主管勾選，節省核准時間。</a:t>
            </a:r>
            <a:endParaRPr lang="en-US" altLang="zh-CN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86ECF2-41F5-4E87-8369-F77304DCE037}"/>
              </a:ext>
            </a:extLst>
          </p:cNvPr>
          <p:cNvSpPr/>
          <p:nvPr/>
        </p:nvSpPr>
        <p:spPr>
          <a:xfrm>
            <a:off x="5829422" y="4997513"/>
            <a:ext cx="1415772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資料整理</a:t>
            </a:r>
            <a:endParaRPr lang="en-US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B4A5EECD-3369-40D7-BE0F-50AA8D83A348}"/>
              </a:ext>
            </a:extLst>
          </p:cNvPr>
          <p:cNvSpPr txBox="1"/>
          <p:nvPr/>
        </p:nvSpPr>
        <p:spPr>
          <a:xfrm>
            <a:off x="6228913" y="5438564"/>
            <a:ext cx="4314846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可依據欄位項目，來進行排序整理。也可以在當前頁面顯示出前五至全部的資料。</a:t>
            </a:r>
            <a:endParaRPr lang="en-US" altLang="zh-CN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7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6" y="3919719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4" y="-4018023"/>
            <a:ext cx="6937712" cy="6937712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CN" altLang="en-US" sz="66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85529" y="451958"/>
            <a:ext cx="3288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TWO</a:t>
            </a:r>
            <a:endParaRPr lang="zh-CN" altLang="en-US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54566" y="1234736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charset="0"/>
              <a:buChar char="•"/>
            </a:pPr>
            <a:r>
              <a:rPr kumimoji="1"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rPr>
              <a:t>請假功能</a:t>
            </a:r>
            <a:endParaRPr kumimoji="1" lang="zh-CN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03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F50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35360" y="756133"/>
            <a:ext cx="6345661" cy="1312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TW" sz="3733" b="1" dirty="0">
                <a:solidFill>
                  <a:schemeClr val="bg1"/>
                </a:solidFill>
              </a:rPr>
              <a:t>Day Off Application</a:t>
            </a:r>
          </a:p>
          <a:p>
            <a:pPr>
              <a:lnSpc>
                <a:spcPct val="110000"/>
              </a:lnSpc>
            </a:pPr>
            <a:r>
              <a:rPr kumimoji="1" lang="zh-TW" altLang="en-US" sz="37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請假功能</a:t>
            </a:r>
            <a:endParaRPr kumimoji="1" lang="zh-CN" altLang="en-US" sz="37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 bwMode="auto">
          <a:xfrm>
            <a:off x="1295467" y="2795681"/>
            <a:ext cx="3971468" cy="75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2133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請假申請</a:t>
            </a:r>
            <a:endParaRPr lang="en-US" altLang="zh-TW" sz="2133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使用</a:t>
            </a:r>
            <a:r>
              <a:rPr lang="en-US" altLang="zh-TW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Session</a:t>
            </a:r>
            <a:r>
              <a:rPr lang="zh-TW" altLang="en-US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拿取員工資料</a:t>
            </a:r>
            <a:endParaRPr lang="en-US" altLang="zh-CN" sz="1067" dirty="0">
              <a:solidFill>
                <a:schemeClr val="bg1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 bwMode="auto">
          <a:xfrm>
            <a:off x="1273861" y="4447140"/>
            <a:ext cx="3971468" cy="95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2133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請假日期計算</a:t>
            </a:r>
            <a:endParaRPr lang="en-US" altLang="zh-TW" sz="2133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根據填入的起始日齊集結束日期，計算總共識幾天幾個小時，並在中午休息時間會扣除一小時</a:t>
            </a:r>
            <a:r>
              <a:rPr lang="en-US" altLang="zh-CN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	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12397E-B9C6-40D0-8D16-D1E87F155A9D}"/>
              </a:ext>
            </a:extLst>
          </p:cNvPr>
          <p:cNvSpPr/>
          <p:nvPr/>
        </p:nvSpPr>
        <p:spPr>
          <a:xfrm>
            <a:off x="59566" y="4368380"/>
            <a:ext cx="690567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6400" dirty="0">
                <a:solidFill>
                  <a:schemeClr val="bg1"/>
                </a:solidFill>
                <a:sym typeface="Webdings"/>
              </a:rPr>
              <a:t></a:t>
            </a:r>
            <a:endParaRPr lang="zh-CN" altLang="en-US" sz="6400" dirty="0">
              <a:solidFill>
                <a:schemeClr val="bg1"/>
              </a:solidFill>
            </a:endParaRPr>
          </a:p>
        </p:txBody>
      </p:sp>
      <p:sp>
        <p:nvSpPr>
          <p:cNvPr id="9" name="Shape 559">
            <a:extLst>
              <a:ext uri="{FF2B5EF4-FFF2-40B4-BE49-F238E27FC236}">
                <a16:creationId xmlns:a16="http://schemas.microsoft.com/office/drawing/2014/main" id="{D420791D-1F53-4767-8FDD-8E095CFC3417}"/>
              </a:ext>
            </a:extLst>
          </p:cNvPr>
          <p:cNvSpPr>
            <a:spLocks/>
          </p:cNvSpPr>
          <p:nvPr/>
        </p:nvSpPr>
        <p:spPr bwMode="auto">
          <a:xfrm>
            <a:off x="293247" y="2867400"/>
            <a:ext cx="561600" cy="561600"/>
          </a:xfrm>
          <a:custGeom>
            <a:avLst/>
            <a:gdLst>
              <a:gd name="T0" fmla="*/ 398110 w 21600"/>
              <a:gd name="T1" fmla="*/ 22617 h 21600"/>
              <a:gd name="T2" fmla="*/ 550668 w 21600"/>
              <a:gd name="T3" fmla="*/ 175878 h 21600"/>
              <a:gd name="T4" fmla="*/ 568683 w 21600"/>
              <a:gd name="T5" fmla="*/ 336219 h 21600"/>
              <a:gd name="T6" fmla="*/ 534934 w 21600"/>
              <a:gd name="T7" fmla="*/ 430661 h 21600"/>
              <a:gd name="T8" fmla="*/ 488981 w 21600"/>
              <a:gd name="T9" fmla="*/ 479425 h 21600"/>
              <a:gd name="T10" fmla="*/ 66170 w 21600"/>
              <a:gd name="T11" fmla="*/ 470547 h 21600"/>
              <a:gd name="T12" fmla="*/ 17246 w 21600"/>
              <a:gd name="T13" fmla="*/ 384850 h 21600"/>
              <a:gd name="T14" fmla="*/ 0 w 21600"/>
              <a:gd name="T15" fmla="*/ 287588 h 21600"/>
              <a:gd name="T16" fmla="*/ 83787 w 21600"/>
              <a:gd name="T17" fmla="*/ 84476 h 21600"/>
              <a:gd name="T18" fmla="*/ 286544 w 21600"/>
              <a:gd name="T19" fmla="*/ 0 h 21600"/>
              <a:gd name="T20" fmla="*/ 108833 w 21600"/>
              <a:gd name="T21" fmla="*/ 312958 h 21600"/>
              <a:gd name="T22" fmla="*/ 108701 w 21600"/>
              <a:gd name="T23" fmla="*/ 262396 h 21600"/>
              <a:gd name="T24" fmla="*/ 58397 w 21600"/>
              <a:gd name="T25" fmla="*/ 262396 h 21600"/>
              <a:gd name="T26" fmla="*/ 58397 w 21600"/>
              <a:gd name="T27" fmla="*/ 312958 h 21600"/>
              <a:gd name="T28" fmla="*/ 142953 w 21600"/>
              <a:gd name="T29" fmla="*/ 179895 h 21600"/>
              <a:gd name="T30" fmla="*/ 179249 w 21600"/>
              <a:gd name="T31" fmla="*/ 143539 h 21600"/>
              <a:gd name="T32" fmla="*/ 142953 w 21600"/>
              <a:gd name="T33" fmla="*/ 108004 h 21600"/>
              <a:gd name="T34" fmla="*/ 107295 w 21600"/>
              <a:gd name="T35" fmla="*/ 143539 h 21600"/>
              <a:gd name="T36" fmla="*/ 142953 w 21600"/>
              <a:gd name="T37" fmla="*/ 179895 h 21600"/>
              <a:gd name="T38" fmla="*/ 322972 w 21600"/>
              <a:gd name="T39" fmla="*/ 317242 h 21600"/>
              <a:gd name="T40" fmla="*/ 341252 w 21600"/>
              <a:gd name="T41" fmla="*/ 253141 h 21600"/>
              <a:gd name="T42" fmla="*/ 357410 w 21600"/>
              <a:gd name="T43" fmla="*/ 192436 h 21600"/>
              <a:gd name="T44" fmla="*/ 354996 w 21600"/>
              <a:gd name="T45" fmla="*/ 167066 h 21600"/>
              <a:gd name="T46" fmla="*/ 331807 w 21600"/>
              <a:gd name="T47" fmla="*/ 165535 h 21600"/>
              <a:gd name="T48" fmla="*/ 284050 w 21600"/>
              <a:gd name="T49" fmla="*/ 324011 h 21600"/>
              <a:gd name="T50" fmla="*/ 243111 w 21600"/>
              <a:gd name="T51" fmla="*/ 342234 h 21600"/>
              <a:gd name="T52" fmla="*/ 226502 w 21600"/>
              <a:gd name="T53" fmla="*/ 383629 h 21600"/>
              <a:gd name="T54" fmla="*/ 286544 w 21600"/>
              <a:gd name="T55" fmla="*/ 443646 h 21600"/>
              <a:gd name="T56" fmla="*/ 346585 w 21600"/>
              <a:gd name="T57" fmla="*/ 383629 h 21600"/>
              <a:gd name="T58" fmla="*/ 318249 w 21600"/>
              <a:gd name="T59" fmla="*/ 334110 h 21600"/>
              <a:gd name="T60" fmla="*/ 261259 w 21600"/>
              <a:gd name="T61" fmla="*/ 58730 h 21600"/>
              <a:gd name="T62" fmla="*/ 261259 w 21600"/>
              <a:gd name="T63" fmla="*/ 109358 h 21600"/>
              <a:gd name="T64" fmla="*/ 311828 w 21600"/>
              <a:gd name="T65" fmla="*/ 109358 h 21600"/>
              <a:gd name="T66" fmla="*/ 311828 w 21600"/>
              <a:gd name="T67" fmla="*/ 58730 h 21600"/>
              <a:gd name="T68" fmla="*/ 393838 w 21600"/>
              <a:gd name="T69" fmla="*/ 143539 h 21600"/>
              <a:gd name="T70" fmla="*/ 430134 w 21600"/>
              <a:gd name="T71" fmla="*/ 179252 h 21600"/>
              <a:gd name="T72" fmla="*/ 465792 w 21600"/>
              <a:gd name="T73" fmla="*/ 143539 h 21600"/>
              <a:gd name="T74" fmla="*/ 430134 w 21600"/>
              <a:gd name="T75" fmla="*/ 108004 h 21600"/>
              <a:gd name="T76" fmla="*/ 393838 w 21600"/>
              <a:gd name="T77" fmla="*/ 143539 h 21600"/>
              <a:gd name="T78" fmla="*/ 514690 w 21600"/>
              <a:gd name="T79" fmla="*/ 312958 h 21600"/>
              <a:gd name="T80" fmla="*/ 514690 w 21600"/>
              <a:gd name="T81" fmla="*/ 262396 h 21600"/>
              <a:gd name="T82" fmla="*/ 464254 w 21600"/>
              <a:gd name="T83" fmla="*/ 262396 h 21600"/>
              <a:gd name="T84" fmla="*/ 464254 w 21600"/>
              <a:gd name="T85" fmla="*/ 312958 h 21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2293" y="0"/>
                  <a:pt x="13697" y="343"/>
                  <a:pt x="15005" y="1019"/>
                </a:cubicBezTo>
                <a:cubicBezTo>
                  <a:pt x="16315" y="1699"/>
                  <a:pt x="17460" y="2629"/>
                  <a:pt x="18442" y="3806"/>
                </a:cubicBezTo>
                <a:cubicBezTo>
                  <a:pt x="19421" y="4981"/>
                  <a:pt x="20194" y="6355"/>
                  <a:pt x="20755" y="7924"/>
                </a:cubicBezTo>
                <a:cubicBezTo>
                  <a:pt x="21319" y="9499"/>
                  <a:pt x="21600" y="11174"/>
                  <a:pt x="21600" y="12957"/>
                </a:cubicBezTo>
                <a:cubicBezTo>
                  <a:pt x="21600" y="13674"/>
                  <a:pt x="21545" y="14402"/>
                  <a:pt x="21434" y="15148"/>
                </a:cubicBezTo>
                <a:cubicBezTo>
                  <a:pt x="21322" y="15893"/>
                  <a:pt x="21161" y="16625"/>
                  <a:pt x="20952" y="17339"/>
                </a:cubicBezTo>
                <a:cubicBezTo>
                  <a:pt x="20741" y="18059"/>
                  <a:pt x="20477" y="18744"/>
                  <a:pt x="20162" y="19403"/>
                </a:cubicBezTo>
                <a:cubicBezTo>
                  <a:pt x="19850" y="20057"/>
                  <a:pt x="19498" y="20656"/>
                  <a:pt x="19106" y="21200"/>
                </a:cubicBezTo>
                <a:cubicBezTo>
                  <a:pt x="18931" y="21468"/>
                  <a:pt x="18703" y="21600"/>
                  <a:pt x="18430" y="21600"/>
                </a:cubicBezTo>
                <a:lnTo>
                  <a:pt x="3170" y="21600"/>
                </a:lnTo>
                <a:cubicBezTo>
                  <a:pt x="2887" y="21600"/>
                  <a:pt x="2662" y="21467"/>
                  <a:pt x="2494" y="21200"/>
                </a:cubicBezTo>
                <a:cubicBezTo>
                  <a:pt x="2088" y="20656"/>
                  <a:pt x="1730" y="20057"/>
                  <a:pt x="1426" y="19403"/>
                </a:cubicBezTo>
                <a:cubicBezTo>
                  <a:pt x="1118" y="18744"/>
                  <a:pt x="859" y="18059"/>
                  <a:pt x="650" y="17339"/>
                </a:cubicBezTo>
                <a:cubicBezTo>
                  <a:pt x="439" y="16625"/>
                  <a:pt x="278" y="15893"/>
                  <a:pt x="166" y="15148"/>
                </a:cubicBezTo>
                <a:cubicBezTo>
                  <a:pt x="55" y="14402"/>
                  <a:pt x="0" y="13673"/>
                  <a:pt x="0" y="12957"/>
                </a:cubicBezTo>
                <a:cubicBezTo>
                  <a:pt x="0" y="11163"/>
                  <a:pt x="281" y="9487"/>
                  <a:pt x="845" y="7918"/>
                </a:cubicBezTo>
                <a:cubicBezTo>
                  <a:pt x="1406" y="6354"/>
                  <a:pt x="2179" y="4981"/>
                  <a:pt x="3158" y="3806"/>
                </a:cubicBezTo>
                <a:cubicBezTo>
                  <a:pt x="4140" y="2629"/>
                  <a:pt x="5285" y="1699"/>
                  <a:pt x="6595" y="1019"/>
                </a:cubicBezTo>
                <a:cubicBezTo>
                  <a:pt x="7903" y="343"/>
                  <a:pt x="9305" y="0"/>
                  <a:pt x="10800" y="0"/>
                </a:cubicBezTo>
                <a:moveTo>
                  <a:pt x="3149" y="14572"/>
                </a:moveTo>
                <a:cubicBezTo>
                  <a:pt x="3523" y="14572"/>
                  <a:pt x="3842" y="14414"/>
                  <a:pt x="4102" y="14100"/>
                </a:cubicBezTo>
                <a:cubicBezTo>
                  <a:pt x="4361" y="13792"/>
                  <a:pt x="4493" y="13409"/>
                  <a:pt x="4493" y="12957"/>
                </a:cubicBezTo>
                <a:cubicBezTo>
                  <a:pt x="4493" y="12508"/>
                  <a:pt x="4361" y="12128"/>
                  <a:pt x="4097" y="11822"/>
                </a:cubicBezTo>
                <a:cubicBezTo>
                  <a:pt x="3833" y="11512"/>
                  <a:pt x="3516" y="11359"/>
                  <a:pt x="3149" y="11359"/>
                </a:cubicBezTo>
                <a:cubicBezTo>
                  <a:pt x="2772" y="11359"/>
                  <a:pt x="2455" y="11511"/>
                  <a:pt x="2201" y="11822"/>
                </a:cubicBezTo>
                <a:cubicBezTo>
                  <a:pt x="1944" y="12128"/>
                  <a:pt x="1814" y="12508"/>
                  <a:pt x="1814" y="12957"/>
                </a:cubicBezTo>
                <a:cubicBezTo>
                  <a:pt x="1814" y="13409"/>
                  <a:pt x="1944" y="13792"/>
                  <a:pt x="2201" y="14100"/>
                </a:cubicBezTo>
                <a:cubicBezTo>
                  <a:pt x="2455" y="14414"/>
                  <a:pt x="2772" y="14572"/>
                  <a:pt x="3149" y="14572"/>
                </a:cubicBezTo>
                <a:moveTo>
                  <a:pt x="5388" y="8105"/>
                </a:moveTo>
                <a:cubicBezTo>
                  <a:pt x="5762" y="8105"/>
                  <a:pt x="6086" y="7944"/>
                  <a:pt x="6353" y="7621"/>
                </a:cubicBezTo>
                <a:cubicBezTo>
                  <a:pt x="6622" y="7302"/>
                  <a:pt x="6756" y="6916"/>
                  <a:pt x="6756" y="6467"/>
                </a:cubicBezTo>
                <a:cubicBezTo>
                  <a:pt x="6756" y="6015"/>
                  <a:pt x="6622" y="5635"/>
                  <a:pt x="6353" y="5327"/>
                </a:cubicBezTo>
                <a:cubicBezTo>
                  <a:pt x="6086" y="5021"/>
                  <a:pt x="5762" y="4866"/>
                  <a:pt x="5388" y="4866"/>
                </a:cubicBezTo>
                <a:cubicBezTo>
                  <a:pt x="5028" y="4866"/>
                  <a:pt x="4714" y="5021"/>
                  <a:pt x="4447" y="5327"/>
                </a:cubicBezTo>
                <a:cubicBezTo>
                  <a:pt x="4178" y="5635"/>
                  <a:pt x="4044" y="6015"/>
                  <a:pt x="4044" y="6467"/>
                </a:cubicBezTo>
                <a:cubicBezTo>
                  <a:pt x="4044" y="6916"/>
                  <a:pt x="4178" y="7302"/>
                  <a:pt x="4447" y="7621"/>
                </a:cubicBezTo>
                <a:cubicBezTo>
                  <a:pt x="4714" y="7944"/>
                  <a:pt x="5028" y="8105"/>
                  <a:pt x="5388" y="8105"/>
                </a:cubicBezTo>
                <a:moveTo>
                  <a:pt x="11995" y="15053"/>
                </a:moveTo>
                <a:cubicBezTo>
                  <a:pt x="12026" y="14923"/>
                  <a:pt x="12084" y="14673"/>
                  <a:pt x="12173" y="14293"/>
                </a:cubicBezTo>
                <a:cubicBezTo>
                  <a:pt x="12262" y="13918"/>
                  <a:pt x="12365" y="13478"/>
                  <a:pt x="12482" y="12977"/>
                </a:cubicBezTo>
                <a:cubicBezTo>
                  <a:pt x="12600" y="12476"/>
                  <a:pt x="12727" y="11955"/>
                  <a:pt x="12862" y="11405"/>
                </a:cubicBezTo>
                <a:cubicBezTo>
                  <a:pt x="12996" y="10861"/>
                  <a:pt x="13114" y="10351"/>
                  <a:pt x="13212" y="9882"/>
                </a:cubicBezTo>
                <a:cubicBezTo>
                  <a:pt x="13313" y="9415"/>
                  <a:pt x="13399" y="9009"/>
                  <a:pt x="13471" y="8670"/>
                </a:cubicBezTo>
                <a:cubicBezTo>
                  <a:pt x="13543" y="8330"/>
                  <a:pt x="13579" y="8131"/>
                  <a:pt x="13579" y="8076"/>
                </a:cubicBezTo>
                <a:cubicBezTo>
                  <a:pt x="13579" y="7869"/>
                  <a:pt x="13512" y="7682"/>
                  <a:pt x="13380" y="7527"/>
                </a:cubicBezTo>
                <a:cubicBezTo>
                  <a:pt x="13246" y="7371"/>
                  <a:pt x="13090" y="7293"/>
                  <a:pt x="12914" y="7293"/>
                </a:cubicBezTo>
                <a:cubicBezTo>
                  <a:pt x="12761" y="7293"/>
                  <a:pt x="12624" y="7345"/>
                  <a:pt x="12506" y="7458"/>
                </a:cubicBezTo>
                <a:cubicBezTo>
                  <a:pt x="12386" y="7567"/>
                  <a:pt x="12305" y="7711"/>
                  <a:pt x="12259" y="7886"/>
                </a:cubicBezTo>
                <a:lnTo>
                  <a:pt x="10706" y="14598"/>
                </a:lnTo>
                <a:cubicBezTo>
                  <a:pt x="10409" y="14618"/>
                  <a:pt x="10126" y="14696"/>
                  <a:pt x="9857" y="14840"/>
                </a:cubicBezTo>
                <a:cubicBezTo>
                  <a:pt x="9590" y="14984"/>
                  <a:pt x="9358" y="15174"/>
                  <a:pt x="9163" y="15419"/>
                </a:cubicBezTo>
                <a:cubicBezTo>
                  <a:pt x="8966" y="15663"/>
                  <a:pt x="8813" y="15945"/>
                  <a:pt x="8702" y="16265"/>
                </a:cubicBezTo>
                <a:cubicBezTo>
                  <a:pt x="8592" y="16588"/>
                  <a:pt x="8537" y="16927"/>
                  <a:pt x="8537" y="17284"/>
                </a:cubicBezTo>
                <a:cubicBezTo>
                  <a:pt x="8537" y="18039"/>
                  <a:pt x="8755" y="18678"/>
                  <a:pt x="9197" y="19199"/>
                </a:cubicBezTo>
                <a:cubicBezTo>
                  <a:pt x="9638" y="19726"/>
                  <a:pt x="10171" y="19988"/>
                  <a:pt x="10800" y="19988"/>
                </a:cubicBezTo>
                <a:cubicBezTo>
                  <a:pt x="11429" y="19988"/>
                  <a:pt x="11962" y="19726"/>
                  <a:pt x="12403" y="19199"/>
                </a:cubicBezTo>
                <a:cubicBezTo>
                  <a:pt x="12842" y="18678"/>
                  <a:pt x="13063" y="18039"/>
                  <a:pt x="13063" y="17284"/>
                </a:cubicBezTo>
                <a:cubicBezTo>
                  <a:pt x="13063" y="16835"/>
                  <a:pt x="12962" y="16418"/>
                  <a:pt x="12763" y="16032"/>
                </a:cubicBezTo>
                <a:cubicBezTo>
                  <a:pt x="12564" y="15646"/>
                  <a:pt x="12307" y="15321"/>
                  <a:pt x="11995" y="15053"/>
                </a:cubicBezTo>
                <a:moveTo>
                  <a:pt x="10800" y="2177"/>
                </a:moveTo>
                <a:cubicBezTo>
                  <a:pt x="10426" y="2177"/>
                  <a:pt x="10106" y="2335"/>
                  <a:pt x="9847" y="2646"/>
                </a:cubicBezTo>
                <a:cubicBezTo>
                  <a:pt x="9586" y="2960"/>
                  <a:pt x="9456" y="3343"/>
                  <a:pt x="9456" y="3792"/>
                </a:cubicBezTo>
                <a:cubicBezTo>
                  <a:pt x="9456" y="4241"/>
                  <a:pt x="9586" y="4621"/>
                  <a:pt x="9847" y="4927"/>
                </a:cubicBezTo>
                <a:cubicBezTo>
                  <a:pt x="10106" y="5237"/>
                  <a:pt x="10426" y="5390"/>
                  <a:pt x="10800" y="5390"/>
                </a:cubicBezTo>
                <a:cubicBezTo>
                  <a:pt x="11174" y="5390"/>
                  <a:pt x="11494" y="5238"/>
                  <a:pt x="11753" y="4927"/>
                </a:cubicBezTo>
                <a:cubicBezTo>
                  <a:pt x="12014" y="4621"/>
                  <a:pt x="12144" y="4241"/>
                  <a:pt x="12144" y="3792"/>
                </a:cubicBezTo>
                <a:cubicBezTo>
                  <a:pt x="12144" y="3343"/>
                  <a:pt x="12014" y="2960"/>
                  <a:pt x="11753" y="2646"/>
                </a:cubicBezTo>
                <a:cubicBezTo>
                  <a:pt x="11494" y="2335"/>
                  <a:pt x="11174" y="2177"/>
                  <a:pt x="10800" y="2177"/>
                </a:cubicBezTo>
                <a:moveTo>
                  <a:pt x="14844" y="6467"/>
                </a:moveTo>
                <a:cubicBezTo>
                  <a:pt x="14844" y="6916"/>
                  <a:pt x="14978" y="7299"/>
                  <a:pt x="15247" y="7610"/>
                </a:cubicBezTo>
                <a:cubicBezTo>
                  <a:pt x="15514" y="7921"/>
                  <a:pt x="15835" y="8076"/>
                  <a:pt x="16212" y="8076"/>
                </a:cubicBezTo>
                <a:cubicBezTo>
                  <a:pt x="16586" y="8076"/>
                  <a:pt x="16903" y="7921"/>
                  <a:pt x="17165" y="7610"/>
                </a:cubicBezTo>
                <a:cubicBezTo>
                  <a:pt x="17426" y="7299"/>
                  <a:pt x="17556" y="6916"/>
                  <a:pt x="17556" y="6467"/>
                </a:cubicBezTo>
                <a:cubicBezTo>
                  <a:pt x="17556" y="6015"/>
                  <a:pt x="17426" y="5635"/>
                  <a:pt x="17165" y="5327"/>
                </a:cubicBezTo>
                <a:cubicBezTo>
                  <a:pt x="16903" y="5021"/>
                  <a:pt x="16586" y="4866"/>
                  <a:pt x="16212" y="4866"/>
                </a:cubicBezTo>
                <a:cubicBezTo>
                  <a:pt x="15835" y="4866"/>
                  <a:pt x="15514" y="5022"/>
                  <a:pt x="15247" y="5327"/>
                </a:cubicBezTo>
                <a:cubicBezTo>
                  <a:pt x="14978" y="5635"/>
                  <a:pt x="14844" y="6015"/>
                  <a:pt x="14844" y="6467"/>
                </a:cubicBezTo>
                <a:moveTo>
                  <a:pt x="18451" y="14572"/>
                </a:moveTo>
                <a:cubicBezTo>
                  <a:pt x="18828" y="14572"/>
                  <a:pt x="19142" y="14414"/>
                  <a:pt x="19399" y="14100"/>
                </a:cubicBezTo>
                <a:cubicBezTo>
                  <a:pt x="19656" y="13792"/>
                  <a:pt x="19786" y="13409"/>
                  <a:pt x="19786" y="12957"/>
                </a:cubicBezTo>
                <a:cubicBezTo>
                  <a:pt x="19786" y="12508"/>
                  <a:pt x="19656" y="12128"/>
                  <a:pt x="19399" y="11822"/>
                </a:cubicBezTo>
                <a:cubicBezTo>
                  <a:pt x="19142" y="11512"/>
                  <a:pt x="18828" y="11359"/>
                  <a:pt x="18451" y="11359"/>
                </a:cubicBezTo>
                <a:cubicBezTo>
                  <a:pt x="18077" y="11359"/>
                  <a:pt x="17758" y="11511"/>
                  <a:pt x="17498" y="11822"/>
                </a:cubicBezTo>
                <a:cubicBezTo>
                  <a:pt x="17237" y="12128"/>
                  <a:pt x="17107" y="12508"/>
                  <a:pt x="17107" y="12957"/>
                </a:cubicBezTo>
                <a:cubicBezTo>
                  <a:pt x="17107" y="13409"/>
                  <a:pt x="17237" y="13792"/>
                  <a:pt x="17498" y="14100"/>
                </a:cubicBezTo>
                <a:cubicBezTo>
                  <a:pt x="17758" y="14414"/>
                  <a:pt x="18077" y="14572"/>
                  <a:pt x="18451" y="145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endParaRPr lang="zh-CN" altLang="en-US" sz="2400"/>
          </a:p>
        </p:txBody>
      </p:sp>
      <p:sp>
        <p:nvSpPr>
          <p:cNvPr id="10" name="文本框 39">
            <a:extLst>
              <a:ext uri="{FF2B5EF4-FFF2-40B4-BE49-F238E27FC236}">
                <a16:creationId xmlns:a16="http://schemas.microsoft.com/office/drawing/2014/main" id="{029C69F4-1FCB-4257-9AA8-985D2CBFC923}"/>
              </a:ext>
            </a:extLst>
          </p:cNvPr>
          <p:cNvSpPr txBox="1"/>
          <p:nvPr/>
        </p:nvSpPr>
        <p:spPr>
          <a:xfrm>
            <a:off x="5711958" y="772352"/>
            <a:ext cx="6345661" cy="1312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TW" sz="3733" b="1" dirty="0">
                <a:solidFill>
                  <a:schemeClr val="bg1"/>
                </a:solidFill>
              </a:rPr>
              <a:t>Day Off List</a:t>
            </a:r>
          </a:p>
          <a:p>
            <a:pPr>
              <a:lnSpc>
                <a:spcPct val="110000"/>
              </a:lnSpc>
            </a:pPr>
            <a:r>
              <a:rPr kumimoji="1" lang="zh-TW" altLang="en-US" sz="37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請假列表</a:t>
            </a:r>
            <a:endParaRPr kumimoji="1" lang="zh-CN" altLang="en-US" sz="37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8AF23-BF54-4E25-AE9A-9280BE8CDFA5}"/>
              </a:ext>
            </a:extLst>
          </p:cNvPr>
          <p:cNvSpPr/>
          <p:nvPr/>
        </p:nvSpPr>
        <p:spPr>
          <a:xfrm>
            <a:off x="5816003" y="2112031"/>
            <a:ext cx="1415772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搜尋資料</a:t>
            </a:r>
            <a:endParaRPr lang="en-US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798BA60-51F0-44F5-986A-CCABC7BB537B}"/>
              </a:ext>
            </a:extLst>
          </p:cNvPr>
          <p:cNvSpPr txBox="1"/>
          <p:nvPr/>
        </p:nvSpPr>
        <p:spPr>
          <a:xfrm>
            <a:off x="6150436" y="2721258"/>
            <a:ext cx="5753128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主管輸入關鍵字，像是員工姓名及請假類別來搜尋假單</a:t>
            </a:r>
            <a:endParaRPr lang="en-US" altLang="zh-CN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2FF281-C66B-45A8-A476-D778D4169AB1}"/>
              </a:ext>
            </a:extLst>
          </p:cNvPr>
          <p:cNvSpPr/>
          <p:nvPr/>
        </p:nvSpPr>
        <p:spPr>
          <a:xfrm>
            <a:off x="5822965" y="3346655"/>
            <a:ext cx="1415772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假單資訊</a:t>
            </a:r>
            <a:endParaRPr lang="en-US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6840B519-0038-45EA-A3C8-0EA3BAC7F92F}"/>
              </a:ext>
            </a:extLst>
          </p:cNvPr>
          <p:cNvSpPr txBox="1"/>
          <p:nvPr/>
        </p:nvSpPr>
        <p:spPr>
          <a:xfrm>
            <a:off x="6150436" y="4014351"/>
            <a:ext cx="5753128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主管可以進去個人的假單資訊，並有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“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審核通過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”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、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”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假單退件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”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、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”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假單刪除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”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的三個功能。</a:t>
            </a:r>
            <a:endParaRPr lang="en-US" altLang="zh-CN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F13E2C-967C-434F-957E-163C9F1AF680}"/>
              </a:ext>
            </a:extLst>
          </p:cNvPr>
          <p:cNvSpPr/>
          <p:nvPr/>
        </p:nvSpPr>
        <p:spPr>
          <a:xfrm>
            <a:off x="5831064" y="4822767"/>
            <a:ext cx="1705916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下載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Xlsx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檔</a:t>
            </a:r>
            <a:endParaRPr lang="en-US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373B8264-B40F-4777-8702-31019C2D73FF}"/>
              </a:ext>
            </a:extLst>
          </p:cNvPr>
          <p:cNvSpPr txBox="1"/>
          <p:nvPr/>
        </p:nvSpPr>
        <p:spPr>
          <a:xfrm>
            <a:off x="6150436" y="5495940"/>
            <a:ext cx="5753128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可以用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Excel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來瀏覽請假紀錄，加強主管在行政作業上的方便性。</a:t>
            </a:r>
            <a:endParaRPr lang="en-US" altLang="zh-CN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31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F50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6511607" y="839958"/>
            <a:ext cx="6345661" cy="1312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TW" sz="3733" b="1" dirty="0">
                <a:solidFill>
                  <a:schemeClr val="bg1"/>
                </a:solidFill>
              </a:rPr>
              <a:t>Personal Day Off Info.</a:t>
            </a:r>
          </a:p>
          <a:p>
            <a:pPr>
              <a:lnSpc>
                <a:spcPct val="110000"/>
              </a:lnSpc>
            </a:pPr>
            <a:r>
              <a:rPr kumimoji="1" lang="zh-TW" altLang="en-US" sz="37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個人請假資訊</a:t>
            </a:r>
            <a:endParaRPr kumimoji="1" lang="zh-CN" altLang="en-US" sz="37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 bwMode="auto">
          <a:xfrm>
            <a:off x="7613954" y="2613625"/>
            <a:ext cx="3971468" cy="86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2133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Vue.js</a:t>
            </a:r>
          </a:p>
          <a:p>
            <a:pPr>
              <a:lnSpc>
                <a:spcPct val="120000"/>
              </a:lnSpc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使用</a:t>
            </a:r>
            <a:r>
              <a:rPr lang="en-US" altLang="zh-TW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Vue.js</a:t>
            </a:r>
            <a:r>
              <a:rPr lang="zh-TW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  <a:sym typeface="时尚中黑简体" charset="0"/>
              </a:rPr>
              <a:t>來呈現個人的請假資訊</a:t>
            </a:r>
            <a:endParaRPr lang="en-US" altLang="zh-TW" sz="1600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 bwMode="auto">
          <a:xfrm>
            <a:off x="7613954" y="4075870"/>
            <a:ext cx="3971468" cy="106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2133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請假申請刪除</a:t>
            </a:r>
            <a:endParaRPr lang="en-US" altLang="zh-TW" sz="2133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用</a:t>
            </a:r>
            <a:r>
              <a:rPr lang="en-US" altLang="zh-TW" sz="1600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Email</a:t>
            </a:r>
            <a:r>
              <a:rPr lang="zh-TW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方式告知主管，申請假單刪除。</a:t>
            </a:r>
            <a:r>
              <a:rPr lang="en-US" altLang="zh-CN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	</a:t>
            </a:r>
          </a:p>
        </p:txBody>
      </p:sp>
      <p:sp>
        <p:nvSpPr>
          <p:cNvPr id="17" name="Shape 559">
            <a:extLst>
              <a:ext uri="{FF2B5EF4-FFF2-40B4-BE49-F238E27FC236}">
                <a16:creationId xmlns:a16="http://schemas.microsoft.com/office/drawing/2014/main" id="{5FBD08DE-5E49-4633-9660-0DCC096CBED9}"/>
              </a:ext>
            </a:extLst>
          </p:cNvPr>
          <p:cNvSpPr>
            <a:spLocks/>
          </p:cNvSpPr>
          <p:nvPr/>
        </p:nvSpPr>
        <p:spPr bwMode="auto">
          <a:xfrm>
            <a:off x="6707070" y="2778516"/>
            <a:ext cx="561600" cy="561600"/>
          </a:xfrm>
          <a:custGeom>
            <a:avLst/>
            <a:gdLst>
              <a:gd name="T0" fmla="*/ 398110 w 21600"/>
              <a:gd name="T1" fmla="*/ 22617 h 21600"/>
              <a:gd name="T2" fmla="*/ 550668 w 21600"/>
              <a:gd name="T3" fmla="*/ 175878 h 21600"/>
              <a:gd name="T4" fmla="*/ 568683 w 21600"/>
              <a:gd name="T5" fmla="*/ 336219 h 21600"/>
              <a:gd name="T6" fmla="*/ 534934 w 21600"/>
              <a:gd name="T7" fmla="*/ 430661 h 21600"/>
              <a:gd name="T8" fmla="*/ 488981 w 21600"/>
              <a:gd name="T9" fmla="*/ 479425 h 21600"/>
              <a:gd name="T10" fmla="*/ 66170 w 21600"/>
              <a:gd name="T11" fmla="*/ 470547 h 21600"/>
              <a:gd name="T12" fmla="*/ 17246 w 21600"/>
              <a:gd name="T13" fmla="*/ 384850 h 21600"/>
              <a:gd name="T14" fmla="*/ 0 w 21600"/>
              <a:gd name="T15" fmla="*/ 287588 h 21600"/>
              <a:gd name="T16" fmla="*/ 83787 w 21600"/>
              <a:gd name="T17" fmla="*/ 84476 h 21600"/>
              <a:gd name="T18" fmla="*/ 286544 w 21600"/>
              <a:gd name="T19" fmla="*/ 0 h 21600"/>
              <a:gd name="T20" fmla="*/ 108833 w 21600"/>
              <a:gd name="T21" fmla="*/ 312958 h 21600"/>
              <a:gd name="T22" fmla="*/ 108701 w 21600"/>
              <a:gd name="T23" fmla="*/ 262396 h 21600"/>
              <a:gd name="T24" fmla="*/ 58397 w 21600"/>
              <a:gd name="T25" fmla="*/ 262396 h 21600"/>
              <a:gd name="T26" fmla="*/ 58397 w 21600"/>
              <a:gd name="T27" fmla="*/ 312958 h 21600"/>
              <a:gd name="T28" fmla="*/ 142953 w 21600"/>
              <a:gd name="T29" fmla="*/ 179895 h 21600"/>
              <a:gd name="T30" fmla="*/ 179249 w 21600"/>
              <a:gd name="T31" fmla="*/ 143539 h 21600"/>
              <a:gd name="T32" fmla="*/ 142953 w 21600"/>
              <a:gd name="T33" fmla="*/ 108004 h 21600"/>
              <a:gd name="T34" fmla="*/ 107295 w 21600"/>
              <a:gd name="T35" fmla="*/ 143539 h 21600"/>
              <a:gd name="T36" fmla="*/ 142953 w 21600"/>
              <a:gd name="T37" fmla="*/ 179895 h 21600"/>
              <a:gd name="T38" fmla="*/ 322972 w 21600"/>
              <a:gd name="T39" fmla="*/ 317242 h 21600"/>
              <a:gd name="T40" fmla="*/ 341252 w 21600"/>
              <a:gd name="T41" fmla="*/ 253141 h 21600"/>
              <a:gd name="T42" fmla="*/ 357410 w 21600"/>
              <a:gd name="T43" fmla="*/ 192436 h 21600"/>
              <a:gd name="T44" fmla="*/ 354996 w 21600"/>
              <a:gd name="T45" fmla="*/ 167066 h 21600"/>
              <a:gd name="T46" fmla="*/ 331807 w 21600"/>
              <a:gd name="T47" fmla="*/ 165535 h 21600"/>
              <a:gd name="T48" fmla="*/ 284050 w 21600"/>
              <a:gd name="T49" fmla="*/ 324011 h 21600"/>
              <a:gd name="T50" fmla="*/ 243111 w 21600"/>
              <a:gd name="T51" fmla="*/ 342234 h 21600"/>
              <a:gd name="T52" fmla="*/ 226502 w 21600"/>
              <a:gd name="T53" fmla="*/ 383629 h 21600"/>
              <a:gd name="T54" fmla="*/ 286544 w 21600"/>
              <a:gd name="T55" fmla="*/ 443646 h 21600"/>
              <a:gd name="T56" fmla="*/ 346585 w 21600"/>
              <a:gd name="T57" fmla="*/ 383629 h 21600"/>
              <a:gd name="T58" fmla="*/ 318249 w 21600"/>
              <a:gd name="T59" fmla="*/ 334110 h 21600"/>
              <a:gd name="T60" fmla="*/ 261259 w 21600"/>
              <a:gd name="T61" fmla="*/ 58730 h 21600"/>
              <a:gd name="T62" fmla="*/ 261259 w 21600"/>
              <a:gd name="T63" fmla="*/ 109358 h 21600"/>
              <a:gd name="T64" fmla="*/ 311828 w 21600"/>
              <a:gd name="T65" fmla="*/ 109358 h 21600"/>
              <a:gd name="T66" fmla="*/ 311828 w 21600"/>
              <a:gd name="T67" fmla="*/ 58730 h 21600"/>
              <a:gd name="T68" fmla="*/ 393838 w 21600"/>
              <a:gd name="T69" fmla="*/ 143539 h 21600"/>
              <a:gd name="T70" fmla="*/ 430134 w 21600"/>
              <a:gd name="T71" fmla="*/ 179252 h 21600"/>
              <a:gd name="T72" fmla="*/ 465792 w 21600"/>
              <a:gd name="T73" fmla="*/ 143539 h 21600"/>
              <a:gd name="T74" fmla="*/ 430134 w 21600"/>
              <a:gd name="T75" fmla="*/ 108004 h 21600"/>
              <a:gd name="T76" fmla="*/ 393838 w 21600"/>
              <a:gd name="T77" fmla="*/ 143539 h 21600"/>
              <a:gd name="T78" fmla="*/ 514690 w 21600"/>
              <a:gd name="T79" fmla="*/ 312958 h 21600"/>
              <a:gd name="T80" fmla="*/ 514690 w 21600"/>
              <a:gd name="T81" fmla="*/ 262396 h 21600"/>
              <a:gd name="T82" fmla="*/ 464254 w 21600"/>
              <a:gd name="T83" fmla="*/ 262396 h 21600"/>
              <a:gd name="T84" fmla="*/ 464254 w 21600"/>
              <a:gd name="T85" fmla="*/ 312958 h 21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2293" y="0"/>
                  <a:pt x="13697" y="343"/>
                  <a:pt x="15005" y="1019"/>
                </a:cubicBezTo>
                <a:cubicBezTo>
                  <a:pt x="16315" y="1699"/>
                  <a:pt x="17460" y="2629"/>
                  <a:pt x="18442" y="3806"/>
                </a:cubicBezTo>
                <a:cubicBezTo>
                  <a:pt x="19421" y="4981"/>
                  <a:pt x="20194" y="6355"/>
                  <a:pt x="20755" y="7924"/>
                </a:cubicBezTo>
                <a:cubicBezTo>
                  <a:pt x="21319" y="9499"/>
                  <a:pt x="21600" y="11174"/>
                  <a:pt x="21600" y="12957"/>
                </a:cubicBezTo>
                <a:cubicBezTo>
                  <a:pt x="21600" y="13674"/>
                  <a:pt x="21545" y="14402"/>
                  <a:pt x="21434" y="15148"/>
                </a:cubicBezTo>
                <a:cubicBezTo>
                  <a:pt x="21322" y="15893"/>
                  <a:pt x="21161" y="16625"/>
                  <a:pt x="20952" y="17339"/>
                </a:cubicBezTo>
                <a:cubicBezTo>
                  <a:pt x="20741" y="18059"/>
                  <a:pt x="20477" y="18744"/>
                  <a:pt x="20162" y="19403"/>
                </a:cubicBezTo>
                <a:cubicBezTo>
                  <a:pt x="19850" y="20057"/>
                  <a:pt x="19498" y="20656"/>
                  <a:pt x="19106" y="21200"/>
                </a:cubicBezTo>
                <a:cubicBezTo>
                  <a:pt x="18931" y="21468"/>
                  <a:pt x="18703" y="21600"/>
                  <a:pt x="18430" y="21600"/>
                </a:cubicBezTo>
                <a:lnTo>
                  <a:pt x="3170" y="21600"/>
                </a:lnTo>
                <a:cubicBezTo>
                  <a:pt x="2887" y="21600"/>
                  <a:pt x="2662" y="21467"/>
                  <a:pt x="2494" y="21200"/>
                </a:cubicBezTo>
                <a:cubicBezTo>
                  <a:pt x="2088" y="20656"/>
                  <a:pt x="1730" y="20057"/>
                  <a:pt x="1426" y="19403"/>
                </a:cubicBezTo>
                <a:cubicBezTo>
                  <a:pt x="1118" y="18744"/>
                  <a:pt x="859" y="18059"/>
                  <a:pt x="650" y="17339"/>
                </a:cubicBezTo>
                <a:cubicBezTo>
                  <a:pt x="439" y="16625"/>
                  <a:pt x="278" y="15893"/>
                  <a:pt x="166" y="15148"/>
                </a:cubicBezTo>
                <a:cubicBezTo>
                  <a:pt x="55" y="14402"/>
                  <a:pt x="0" y="13673"/>
                  <a:pt x="0" y="12957"/>
                </a:cubicBezTo>
                <a:cubicBezTo>
                  <a:pt x="0" y="11163"/>
                  <a:pt x="281" y="9487"/>
                  <a:pt x="845" y="7918"/>
                </a:cubicBezTo>
                <a:cubicBezTo>
                  <a:pt x="1406" y="6354"/>
                  <a:pt x="2179" y="4981"/>
                  <a:pt x="3158" y="3806"/>
                </a:cubicBezTo>
                <a:cubicBezTo>
                  <a:pt x="4140" y="2629"/>
                  <a:pt x="5285" y="1699"/>
                  <a:pt x="6595" y="1019"/>
                </a:cubicBezTo>
                <a:cubicBezTo>
                  <a:pt x="7903" y="343"/>
                  <a:pt x="9305" y="0"/>
                  <a:pt x="10800" y="0"/>
                </a:cubicBezTo>
                <a:moveTo>
                  <a:pt x="3149" y="14572"/>
                </a:moveTo>
                <a:cubicBezTo>
                  <a:pt x="3523" y="14572"/>
                  <a:pt x="3842" y="14414"/>
                  <a:pt x="4102" y="14100"/>
                </a:cubicBezTo>
                <a:cubicBezTo>
                  <a:pt x="4361" y="13792"/>
                  <a:pt x="4493" y="13409"/>
                  <a:pt x="4493" y="12957"/>
                </a:cubicBezTo>
                <a:cubicBezTo>
                  <a:pt x="4493" y="12508"/>
                  <a:pt x="4361" y="12128"/>
                  <a:pt x="4097" y="11822"/>
                </a:cubicBezTo>
                <a:cubicBezTo>
                  <a:pt x="3833" y="11512"/>
                  <a:pt x="3516" y="11359"/>
                  <a:pt x="3149" y="11359"/>
                </a:cubicBezTo>
                <a:cubicBezTo>
                  <a:pt x="2772" y="11359"/>
                  <a:pt x="2455" y="11511"/>
                  <a:pt x="2201" y="11822"/>
                </a:cubicBezTo>
                <a:cubicBezTo>
                  <a:pt x="1944" y="12128"/>
                  <a:pt x="1814" y="12508"/>
                  <a:pt x="1814" y="12957"/>
                </a:cubicBezTo>
                <a:cubicBezTo>
                  <a:pt x="1814" y="13409"/>
                  <a:pt x="1944" y="13792"/>
                  <a:pt x="2201" y="14100"/>
                </a:cubicBezTo>
                <a:cubicBezTo>
                  <a:pt x="2455" y="14414"/>
                  <a:pt x="2772" y="14572"/>
                  <a:pt x="3149" y="14572"/>
                </a:cubicBezTo>
                <a:moveTo>
                  <a:pt x="5388" y="8105"/>
                </a:moveTo>
                <a:cubicBezTo>
                  <a:pt x="5762" y="8105"/>
                  <a:pt x="6086" y="7944"/>
                  <a:pt x="6353" y="7621"/>
                </a:cubicBezTo>
                <a:cubicBezTo>
                  <a:pt x="6622" y="7302"/>
                  <a:pt x="6756" y="6916"/>
                  <a:pt x="6756" y="6467"/>
                </a:cubicBezTo>
                <a:cubicBezTo>
                  <a:pt x="6756" y="6015"/>
                  <a:pt x="6622" y="5635"/>
                  <a:pt x="6353" y="5327"/>
                </a:cubicBezTo>
                <a:cubicBezTo>
                  <a:pt x="6086" y="5021"/>
                  <a:pt x="5762" y="4866"/>
                  <a:pt x="5388" y="4866"/>
                </a:cubicBezTo>
                <a:cubicBezTo>
                  <a:pt x="5028" y="4866"/>
                  <a:pt x="4714" y="5021"/>
                  <a:pt x="4447" y="5327"/>
                </a:cubicBezTo>
                <a:cubicBezTo>
                  <a:pt x="4178" y="5635"/>
                  <a:pt x="4044" y="6015"/>
                  <a:pt x="4044" y="6467"/>
                </a:cubicBezTo>
                <a:cubicBezTo>
                  <a:pt x="4044" y="6916"/>
                  <a:pt x="4178" y="7302"/>
                  <a:pt x="4447" y="7621"/>
                </a:cubicBezTo>
                <a:cubicBezTo>
                  <a:pt x="4714" y="7944"/>
                  <a:pt x="5028" y="8105"/>
                  <a:pt x="5388" y="8105"/>
                </a:cubicBezTo>
                <a:moveTo>
                  <a:pt x="11995" y="15053"/>
                </a:moveTo>
                <a:cubicBezTo>
                  <a:pt x="12026" y="14923"/>
                  <a:pt x="12084" y="14673"/>
                  <a:pt x="12173" y="14293"/>
                </a:cubicBezTo>
                <a:cubicBezTo>
                  <a:pt x="12262" y="13918"/>
                  <a:pt x="12365" y="13478"/>
                  <a:pt x="12482" y="12977"/>
                </a:cubicBezTo>
                <a:cubicBezTo>
                  <a:pt x="12600" y="12476"/>
                  <a:pt x="12727" y="11955"/>
                  <a:pt x="12862" y="11405"/>
                </a:cubicBezTo>
                <a:cubicBezTo>
                  <a:pt x="12996" y="10861"/>
                  <a:pt x="13114" y="10351"/>
                  <a:pt x="13212" y="9882"/>
                </a:cubicBezTo>
                <a:cubicBezTo>
                  <a:pt x="13313" y="9415"/>
                  <a:pt x="13399" y="9009"/>
                  <a:pt x="13471" y="8670"/>
                </a:cubicBezTo>
                <a:cubicBezTo>
                  <a:pt x="13543" y="8330"/>
                  <a:pt x="13579" y="8131"/>
                  <a:pt x="13579" y="8076"/>
                </a:cubicBezTo>
                <a:cubicBezTo>
                  <a:pt x="13579" y="7869"/>
                  <a:pt x="13512" y="7682"/>
                  <a:pt x="13380" y="7527"/>
                </a:cubicBezTo>
                <a:cubicBezTo>
                  <a:pt x="13246" y="7371"/>
                  <a:pt x="13090" y="7293"/>
                  <a:pt x="12914" y="7293"/>
                </a:cubicBezTo>
                <a:cubicBezTo>
                  <a:pt x="12761" y="7293"/>
                  <a:pt x="12624" y="7345"/>
                  <a:pt x="12506" y="7458"/>
                </a:cubicBezTo>
                <a:cubicBezTo>
                  <a:pt x="12386" y="7567"/>
                  <a:pt x="12305" y="7711"/>
                  <a:pt x="12259" y="7886"/>
                </a:cubicBezTo>
                <a:lnTo>
                  <a:pt x="10706" y="14598"/>
                </a:lnTo>
                <a:cubicBezTo>
                  <a:pt x="10409" y="14618"/>
                  <a:pt x="10126" y="14696"/>
                  <a:pt x="9857" y="14840"/>
                </a:cubicBezTo>
                <a:cubicBezTo>
                  <a:pt x="9590" y="14984"/>
                  <a:pt x="9358" y="15174"/>
                  <a:pt x="9163" y="15419"/>
                </a:cubicBezTo>
                <a:cubicBezTo>
                  <a:pt x="8966" y="15663"/>
                  <a:pt x="8813" y="15945"/>
                  <a:pt x="8702" y="16265"/>
                </a:cubicBezTo>
                <a:cubicBezTo>
                  <a:pt x="8592" y="16588"/>
                  <a:pt x="8537" y="16927"/>
                  <a:pt x="8537" y="17284"/>
                </a:cubicBezTo>
                <a:cubicBezTo>
                  <a:pt x="8537" y="18039"/>
                  <a:pt x="8755" y="18678"/>
                  <a:pt x="9197" y="19199"/>
                </a:cubicBezTo>
                <a:cubicBezTo>
                  <a:pt x="9638" y="19726"/>
                  <a:pt x="10171" y="19988"/>
                  <a:pt x="10800" y="19988"/>
                </a:cubicBezTo>
                <a:cubicBezTo>
                  <a:pt x="11429" y="19988"/>
                  <a:pt x="11962" y="19726"/>
                  <a:pt x="12403" y="19199"/>
                </a:cubicBezTo>
                <a:cubicBezTo>
                  <a:pt x="12842" y="18678"/>
                  <a:pt x="13063" y="18039"/>
                  <a:pt x="13063" y="17284"/>
                </a:cubicBezTo>
                <a:cubicBezTo>
                  <a:pt x="13063" y="16835"/>
                  <a:pt x="12962" y="16418"/>
                  <a:pt x="12763" y="16032"/>
                </a:cubicBezTo>
                <a:cubicBezTo>
                  <a:pt x="12564" y="15646"/>
                  <a:pt x="12307" y="15321"/>
                  <a:pt x="11995" y="15053"/>
                </a:cubicBezTo>
                <a:moveTo>
                  <a:pt x="10800" y="2177"/>
                </a:moveTo>
                <a:cubicBezTo>
                  <a:pt x="10426" y="2177"/>
                  <a:pt x="10106" y="2335"/>
                  <a:pt x="9847" y="2646"/>
                </a:cubicBezTo>
                <a:cubicBezTo>
                  <a:pt x="9586" y="2960"/>
                  <a:pt x="9456" y="3343"/>
                  <a:pt x="9456" y="3792"/>
                </a:cubicBezTo>
                <a:cubicBezTo>
                  <a:pt x="9456" y="4241"/>
                  <a:pt x="9586" y="4621"/>
                  <a:pt x="9847" y="4927"/>
                </a:cubicBezTo>
                <a:cubicBezTo>
                  <a:pt x="10106" y="5237"/>
                  <a:pt x="10426" y="5390"/>
                  <a:pt x="10800" y="5390"/>
                </a:cubicBezTo>
                <a:cubicBezTo>
                  <a:pt x="11174" y="5390"/>
                  <a:pt x="11494" y="5238"/>
                  <a:pt x="11753" y="4927"/>
                </a:cubicBezTo>
                <a:cubicBezTo>
                  <a:pt x="12014" y="4621"/>
                  <a:pt x="12144" y="4241"/>
                  <a:pt x="12144" y="3792"/>
                </a:cubicBezTo>
                <a:cubicBezTo>
                  <a:pt x="12144" y="3343"/>
                  <a:pt x="12014" y="2960"/>
                  <a:pt x="11753" y="2646"/>
                </a:cubicBezTo>
                <a:cubicBezTo>
                  <a:pt x="11494" y="2335"/>
                  <a:pt x="11174" y="2177"/>
                  <a:pt x="10800" y="2177"/>
                </a:cubicBezTo>
                <a:moveTo>
                  <a:pt x="14844" y="6467"/>
                </a:moveTo>
                <a:cubicBezTo>
                  <a:pt x="14844" y="6916"/>
                  <a:pt x="14978" y="7299"/>
                  <a:pt x="15247" y="7610"/>
                </a:cubicBezTo>
                <a:cubicBezTo>
                  <a:pt x="15514" y="7921"/>
                  <a:pt x="15835" y="8076"/>
                  <a:pt x="16212" y="8076"/>
                </a:cubicBezTo>
                <a:cubicBezTo>
                  <a:pt x="16586" y="8076"/>
                  <a:pt x="16903" y="7921"/>
                  <a:pt x="17165" y="7610"/>
                </a:cubicBezTo>
                <a:cubicBezTo>
                  <a:pt x="17426" y="7299"/>
                  <a:pt x="17556" y="6916"/>
                  <a:pt x="17556" y="6467"/>
                </a:cubicBezTo>
                <a:cubicBezTo>
                  <a:pt x="17556" y="6015"/>
                  <a:pt x="17426" y="5635"/>
                  <a:pt x="17165" y="5327"/>
                </a:cubicBezTo>
                <a:cubicBezTo>
                  <a:pt x="16903" y="5021"/>
                  <a:pt x="16586" y="4866"/>
                  <a:pt x="16212" y="4866"/>
                </a:cubicBezTo>
                <a:cubicBezTo>
                  <a:pt x="15835" y="4866"/>
                  <a:pt x="15514" y="5022"/>
                  <a:pt x="15247" y="5327"/>
                </a:cubicBezTo>
                <a:cubicBezTo>
                  <a:pt x="14978" y="5635"/>
                  <a:pt x="14844" y="6015"/>
                  <a:pt x="14844" y="6467"/>
                </a:cubicBezTo>
                <a:moveTo>
                  <a:pt x="18451" y="14572"/>
                </a:moveTo>
                <a:cubicBezTo>
                  <a:pt x="18828" y="14572"/>
                  <a:pt x="19142" y="14414"/>
                  <a:pt x="19399" y="14100"/>
                </a:cubicBezTo>
                <a:cubicBezTo>
                  <a:pt x="19656" y="13792"/>
                  <a:pt x="19786" y="13409"/>
                  <a:pt x="19786" y="12957"/>
                </a:cubicBezTo>
                <a:cubicBezTo>
                  <a:pt x="19786" y="12508"/>
                  <a:pt x="19656" y="12128"/>
                  <a:pt x="19399" y="11822"/>
                </a:cubicBezTo>
                <a:cubicBezTo>
                  <a:pt x="19142" y="11512"/>
                  <a:pt x="18828" y="11359"/>
                  <a:pt x="18451" y="11359"/>
                </a:cubicBezTo>
                <a:cubicBezTo>
                  <a:pt x="18077" y="11359"/>
                  <a:pt x="17758" y="11511"/>
                  <a:pt x="17498" y="11822"/>
                </a:cubicBezTo>
                <a:cubicBezTo>
                  <a:pt x="17237" y="12128"/>
                  <a:pt x="17107" y="12508"/>
                  <a:pt x="17107" y="12957"/>
                </a:cubicBezTo>
                <a:cubicBezTo>
                  <a:pt x="17107" y="13409"/>
                  <a:pt x="17237" y="13792"/>
                  <a:pt x="17498" y="14100"/>
                </a:cubicBezTo>
                <a:cubicBezTo>
                  <a:pt x="17758" y="14414"/>
                  <a:pt x="18077" y="14572"/>
                  <a:pt x="18451" y="145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endParaRPr lang="zh-CN" altLang="en-US" sz="2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12397E-B9C6-40D0-8D16-D1E87F155A9D}"/>
              </a:ext>
            </a:extLst>
          </p:cNvPr>
          <p:cNvSpPr/>
          <p:nvPr/>
        </p:nvSpPr>
        <p:spPr>
          <a:xfrm>
            <a:off x="6511607" y="3980817"/>
            <a:ext cx="690567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6400" dirty="0">
                <a:solidFill>
                  <a:schemeClr val="bg1"/>
                </a:solidFill>
                <a:sym typeface="Webdings"/>
              </a:rPr>
              <a:t></a:t>
            </a:r>
            <a:endParaRPr lang="zh-CN" altLang="en-US" sz="6400" dirty="0">
              <a:solidFill>
                <a:schemeClr val="bg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A013DAB-DC4E-44EC-8DD7-D907D47C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9" y="713898"/>
            <a:ext cx="5347825" cy="5237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4B1A7A5-741A-4397-A454-89C1ADB12A3E}"/>
              </a:ext>
            </a:extLst>
          </p:cNvPr>
          <p:cNvSpPr/>
          <p:nvPr/>
        </p:nvSpPr>
        <p:spPr>
          <a:xfrm>
            <a:off x="1701550" y="2206146"/>
            <a:ext cx="576064" cy="9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964B2C-B1A4-41A3-8CF7-94026E0EE175}"/>
              </a:ext>
            </a:extLst>
          </p:cNvPr>
          <p:cNvSpPr/>
          <p:nvPr/>
        </p:nvSpPr>
        <p:spPr>
          <a:xfrm>
            <a:off x="1509529" y="3783483"/>
            <a:ext cx="768085" cy="29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491B525-0902-42CE-902A-8A2EF15CCC4E}"/>
              </a:ext>
            </a:extLst>
          </p:cNvPr>
          <p:cNvSpPr/>
          <p:nvPr/>
        </p:nvSpPr>
        <p:spPr>
          <a:xfrm>
            <a:off x="1081403" y="2298219"/>
            <a:ext cx="1196211" cy="917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711514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6" y="3919719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4" y="-4018023"/>
            <a:ext cx="6937712" cy="6937712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CN" altLang="en-US" sz="66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184255" y="451958"/>
            <a:ext cx="3690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THREE</a:t>
            </a:r>
            <a:endParaRPr lang="zh-CN" altLang="en-US" sz="4800" dirty="0">
              <a:solidFill>
                <a:srgbClr val="43536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24356" y="1189537"/>
            <a:ext cx="474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rPr>
              <a:t>員工留言板</a:t>
            </a:r>
            <a:endParaRPr kumimoji="1" lang="zh-CN" altLang="en-US" sz="2800" dirty="0">
              <a:solidFill>
                <a:srgbClr val="43536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15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-9760"/>
            <a:ext cx="12192000" cy="6858000"/>
          </a:xfrm>
          <a:prstGeom prst="rect">
            <a:avLst/>
          </a:prstGeom>
          <a:solidFill>
            <a:srgbClr val="323F50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5695950" y="751801"/>
            <a:ext cx="6345661" cy="13245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37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留言大聲公</a:t>
            </a:r>
            <a:endParaRPr kumimoji="1" lang="en-US" altLang="zh-TW" sz="37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en-US" altLang="zh-TW" sz="3733" b="1" dirty="0">
                <a:solidFill>
                  <a:schemeClr val="bg1"/>
                </a:solidFill>
              </a:rPr>
              <a:t>Message Speaker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 bwMode="auto">
          <a:xfrm>
            <a:off x="7051453" y="2718198"/>
            <a:ext cx="3971468" cy="86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2133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留言細節</a:t>
            </a:r>
            <a:endParaRPr lang="en-US" altLang="zh-TW" sz="2133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TW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主旨、來自、對象、及發布時間</a:t>
            </a:r>
            <a:endParaRPr lang="en-US" altLang="zh-TW" sz="1600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 bwMode="auto">
          <a:xfrm>
            <a:off x="7051453" y="4577105"/>
            <a:ext cx="3971468" cy="106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2133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留言刪除</a:t>
            </a:r>
            <a:endParaRPr lang="en-US" altLang="zh-TW" sz="2133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在訊息確實讓對象知悉後，可以刪除留言。</a:t>
            </a:r>
            <a:r>
              <a:rPr lang="en-US" altLang="zh-CN" sz="1067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	</a:t>
            </a:r>
          </a:p>
        </p:txBody>
      </p:sp>
      <p:sp>
        <p:nvSpPr>
          <p:cNvPr id="17" name="Shape 559">
            <a:extLst>
              <a:ext uri="{FF2B5EF4-FFF2-40B4-BE49-F238E27FC236}">
                <a16:creationId xmlns:a16="http://schemas.microsoft.com/office/drawing/2014/main" id="{5FBD08DE-5E49-4633-9660-0DCC096CBED9}"/>
              </a:ext>
            </a:extLst>
          </p:cNvPr>
          <p:cNvSpPr>
            <a:spLocks/>
          </p:cNvSpPr>
          <p:nvPr/>
        </p:nvSpPr>
        <p:spPr bwMode="auto">
          <a:xfrm>
            <a:off x="6096000" y="2867400"/>
            <a:ext cx="561600" cy="561600"/>
          </a:xfrm>
          <a:custGeom>
            <a:avLst/>
            <a:gdLst>
              <a:gd name="T0" fmla="*/ 398110 w 21600"/>
              <a:gd name="T1" fmla="*/ 22617 h 21600"/>
              <a:gd name="T2" fmla="*/ 550668 w 21600"/>
              <a:gd name="T3" fmla="*/ 175878 h 21600"/>
              <a:gd name="T4" fmla="*/ 568683 w 21600"/>
              <a:gd name="T5" fmla="*/ 336219 h 21600"/>
              <a:gd name="T6" fmla="*/ 534934 w 21600"/>
              <a:gd name="T7" fmla="*/ 430661 h 21600"/>
              <a:gd name="T8" fmla="*/ 488981 w 21600"/>
              <a:gd name="T9" fmla="*/ 479425 h 21600"/>
              <a:gd name="T10" fmla="*/ 66170 w 21600"/>
              <a:gd name="T11" fmla="*/ 470547 h 21600"/>
              <a:gd name="T12" fmla="*/ 17246 w 21600"/>
              <a:gd name="T13" fmla="*/ 384850 h 21600"/>
              <a:gd name="T14" fmla="*/ 0 w 21600"/>
              <a:gd name="T15" fmla="*/ 287588 h 21600"/>
              <a:gd name="T16" fmla="*/ 83787 w 21600"/>
              <a:gd name="T17" fmla="*/ 84476 h 21600"/>
              <a:gd name="T18" fmla="*/ 286544 w 21600"/>
              <a:gd name="T19" fmla="*/ 0 h 21600"/>
              <a:gd name="T20" fmla="*/ 108833 w 21600"/>
              <a:gd name="T21" fmla="*/ 312958 h 21600"/>
              <a:gd name="T22" fmla="*/ 108701 w 21600"/>
              <a:gd name="T23" fmla="*/ 262396 h 21600"/>
              <a:gd name="T24" fmla="*/ 58397 w 21600"/>
              <a:gd name="T25" fmla="*/ 262396 h 21600"/>
              <a:gd name="T26" fmla="*/ 58397 w 21600"/>
              <a:gd name="T27" fmla="*/ 312958 h 21600"/>
              <a:gd name="T28" fmla="*/ 142953 w 21600"/>
              <a:gd name="T29" fmla="*/ 179895 h 21600"/>
              <a:gd name="T30" fmla="*/ 179249 w 21600"/>
              <a:gd name="T31" fmla="*/ 143539 h 21600"/>
              <a:gd name="T32" fmla="*/ 142953 w 21600"/>
              <a:gd name="T33" fmla="*/ 108004 h 21600"/>
              <a:gd name="T34" fmla="*/ 107295 w 21600"/>
              <a:gd name="T35" fmla="*/ 143539 h 21600"/>
              <a:gd name="T36" fmla="*/ 142953 w 21600"/>
              <a:gd name="T37" fmla="*/ 179895 h 21600"/>
              <a:gd name="T38" fmla="*/ 322972 w 21600"/>
              <a:gd name="T39" fmla="*/ 317242 h 21600"/>
              <a:gd name="T40" fmla="*/ 341252 w 21600"/>
              <a:gd name="T41" fmla="*/ 253141 h 21600"/>
              <a:gd name="T42" fmla="*/ 357410 w 21600"/>
              <a:gd name="T43" fmla="*/ 192436 h 21600"/>
              <a:gd name="T44" fmla="*/ 354996 w 21600"/>
              <a:gd name="T45" fmla="*/ 167066 h 21600"/>
              <a:gd name="T46" fmla="*/ 331807 w 21600"/>
              <a:gd name="T47" fmla="*/ 165535 h 21600"/>
              <a:gd name="T48" fmla="*/ 284050 w 21600"/>
              <a:gd name="T49" fmla="*/ 324011 h 21600"/>
              <a:gd name="T50" fmla="*/ 243111 w 21600"/>
              <a:gd name="T51" fmla="*/ 342234 h 21600"/>
              <a:gd name="T52" fmla="*/ 226502 w 21600"/>
              <a:gd name="T53" fmla="*/ 383629 h 21600"/>
              <a:gd name="T54" fmla="*/ 286544 w 21600"/>
              <a:gd name="T55" fmla="*/ 443646 h 21600"/>
              <a:gd name="T56" fmla="*/ 346585 w 21600"/>
              <a:gd name="T57" fmla="*/ 383629 h 21600"/>
              <a:gd name="T58" fmla="*/ 318249 w 21600"/>
              <a:gd name="T59" fmla="*/ 334110 h 21600"/>
              <a:gd name="T60" fmla="*/ 261259 w 21600"/>
              <a:gd name="T61" fmla="*/ 58730 h 21600"/>
              <a:gd name="T62" fmla="*/ 261259 w 21600"/>
              <a:gd name="T63" fmla="*/ 109358 h 21600"/>
              <a:gd name="T64" fmla="*/ 311828 w 21600"/>
              <a:gd name="T65" fmla="*/ 109358 h 21600"/>
              <a:gd name="T66" fmla="*/ 311828 w 21600"/>
              <a:gd name="T67" fmla="*/ 58730 h 21600"/>
              <a:gd name="T68" fmla="*/ 393838 w 21600"/>
              <a:gd name="T69" fmla="*/ 143539 h 21600"/>
              <a:gd name="T70" fmla="*/ 430134 w 21600"/>
              <a:gd name="T71" fmla="*/ 179252 h 21600"/>
              <a:gd name="T72" fmla="*/ 465792 w 21600"/>
              <a:gd name="T73" fmla="*/ 143539 h 21600"/>
              <a:gd name="T74" fmla="*/ 430134 w 21600"/>
              <a:gd name="T75" fmla="*/ 108004 h 21600"/>
              <a:gd name="T76" fmla="*/ 393838 w 21600"/>
              <a:gd name="T77" fmla="*/ 143539 h 21600"/>
              <a:gd name="T78" fmla="*/ 514690 w 21600"/>
              <a:gd name="T79" fmla="*/ 312958 h 21600"/>
              <a:gd name="T80" fmla="*/ 514690 w 21600"/>
              <a:gd name="T81" fmla="*/ 262396 h 21600"/>
              <a:gd name="T82" fmla="*/ 464254 w 21600"/>
              <a:gd name="T83" fmla="*/ 262396 h 21600"/>
              <a:gd name="T84" fmla="*/ 464254 w 21600"/>
              <a:gd name="T85" fmla="*/ 312958 h 21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2293" y="0"/>
                  <a:pt x="13697" y="343"/>
                  <a:pt x="15005" y="1019"/>
                </a:cubicBezTo>
                <a:cubicBezTo>
                  <a:pt x="16315" y="1699"/>
                  <a:pt x="17460" y="2629"/>
                  <a:pt x="18442" y="3806"/>
                </a:cubicBezTo>
                <a:cubicBezTo>
                  <a:pt x="19421" y="4981"/>
                  <a:pt x="20194" y="6355"/>
                  <a:pt x="20755" y="7924"/>
                </a:cubicBezTo>
                <a:cubicBezTo>
                  <a:pt x="21319" y="9499"/>
                  <a:pt x="21600" y="11174"/>
                  <a:pt x="21600" y="12957"/>
                </a:cubicBezTo>
                <a:cubicBezTo>
                  <a:pt x="21600" y="13674"/>
                  <a:pt x="21545" y="14402"/>
                  <a:pt x="21434" y="15148"/>
                </a:cubicBezTo>
                <a:cubicBezTo>
                  <a:pt x="21322" y="15893"/>
                  <a:pt x="21161" y="16625"/>
                  <a:pt x="20952" y="17339"/>
                </a:cubicBezTo>
                <a:cubicBezTo>
                  <a:pt x="20741" y="18059"/>
                  <a:pt x="20477" y="18744"/>
                  <a:pt x="20162" y="19403"/>
                </a:cubicBezTo>
                <a:cubicBezTo>
                  <a:pt x="19850" y="20057"/>
                  <a:pt x="19498" y="20656"/>
                  <a:pt x="19106" y="21200"/>
                </a:cubicBezTo>
                <a:cubicBezTo>
                  <a:pt x="18931" y="21468"/>
                  <a:pt x="18703" y="21600"/>
                  <a:pt x="18430" y="21600"/>
                </a:cubicBezTo>
                <a:lnTo>
                  <a:pt x="3170" y="21600"/>
                </a:lnTo>
                <a:cubicBezTo>
                  <a:pt x="2887" y="21600"/>
                  <a:pt x="2662" y="21467"/>
                  <a:pt x="2494" y="21200"/>
                </a:cubicBezTo>
                <a:cubicBezTo>
                  <a:pt x="2088" y="20656"/>
                  <a:pt x="1730" y="20057"/>
                  <a:pt x="1426" y="19403"/>
                </a:cubicBezTo>
                <a:cubicBezTo>
                  <a:pt x="1118" y="18744"/>
                  <a:pt x="859" y="18059"/>
                  <a:pt x="650" y="17339"/>
                </a:cubicBezTo>
                <a:cubicBezTo>
                  <a:pt x="439" y="16625"/>
                  <a:pt x="278" y="15893"/>
                  <a:pt x="166" y="15148"/>
                </a:cubicBezTo>
                <a:cubicBezTo>
                  <a:pt x="55" y="14402"/>
                  <a:pt x="0" y="13673"/>
                  <a:pt x="0" y="12957"/>
                </a:cubicBezTo>
                <a:cubicBezTo>
                  <a:pt x="0" y="11163"/>
                  <a:pt x="281" y="9487"/>
                  <a:pt x="845" y="7918"/>
                </a:cubicBezTo>
                <a:cubicBezTo>
                  <a:pt x="1406" y="6354"/>
                  <a:pt x="2179" y="4981"/>
                  <a:pt x="3158" y="3806"/>
                </a:cubicBezTo>
                <a:cubicBezTo>
                  <a:pt x="4140" y="2629"/>
                  <a:pt x="5285" y="1699"/>
                  <a:pt x="6595" y="1019"/>
                </a:cubicBezTo>
                <a:cubicBezTo>
                  <a:pt x="7903" y="343"/>
                  <a:pt x="9305" y="0"/>
                  <a:pt x="10800" y="0"/>
                </a:cubicBezTo>
                <a:moveTo>
                  <a:pt x="3149" y="14572"/>
                </a:moveTo>
                <a:cubicBezTo>
                  <a:pt x="3523" y="14572"/>
                  <a:pt x="3842" y="14414"/>
                  <a:pt x="4102" y="14100"/>
                </a:cubicBezTo>
                <a:cubicBezTo>
                  <a:pt x="4361" y="13792"/>
                  <a:pt x="4493" y="13409"/>
                  <a:pt x="4493" y="12957"/>
                </a:cubicBezTo>
                <a:cubicBezTo>
                  <a:pt x="4493" y="12508"/>
                  <a:pt x="4361" y="12128"/>
                  <a:pt x="4097" y="11822"/>
                </a:cubicBezTo>
                <a:cubicBezTo>
                  <a:pt x="3833" y="11512"/>
                  <a:pt x="3516" y="11359"/>
                  <a:pt x="3149" y="11359"/>
                </a:cubicBezTo>
                <a:cubicBezTo>
                  <a:pt x="2772" y="11359"/>
                  <a:pt x="2455" y="11511"/>
                  <a:pt x="2201" y="11822"/>
                </a:cubicBezTo>
                <a:cubicBezTo>
                  <a:pt x="1944" y="12128"/>
                  <a:pt x="1814" y="12508"/>
                  <a:pt x="1814" y="12957"/>
                </a:cubicBezTo>
                <a:cubicBezTo>
                  <a:pt x="1814" y="13409"/>
                  <a:pt x="1944" y="13792"/>
                  <a:pt x="2201" y="14100"/>
                </a:cubicBezTo>
                <a:cubicBezTo>
                  <a:pt x="2455" y="14414"/>
                  <a:pt x="2772" y="14572"/>
                  <a:pt x="3149" y="14572"/>
                </a:cubicBezTo>
                <a:moveTo>
                  <a:pt x="5388" y="8105"/>
                </a:moveTo>
                <a:cubicBezTo>
                  <a:pt x="5762" y="8105"/>
                  <a:pt x="6086" y="7944"/>
                  <a:pt x="6353" y="7621"/>
                </a:cubicBezTo>
                <a:cubicBezTo>
                  <a:pt x="6622" y="7302"/>
                  <a:pt x="6756" y="6916"/>
                  <a:pt x="6756" y="6467"/>
                </a:cubicBezTo>
                <a:cubicBezTo>
                  <a:pt x="6756" y="6015"/>
                  <a:pt x="6622" y="5635"/>
                  <a:pt x="6353" y="5327"/>
                </a:cubicBezTo>
                <a:cubicBezTo>
                  <a:pt x="6086" y="5021"/>
                  <a:pt x="5762" y="4866"/>
                  <a:pt x="5388" y="4866"/>
                </a:cubicBezTo>
                <a:cubicBezTo>
                  <a:pt x="5028" y="4866"/>
                  <a:pt x="4714" y="5021"/>
                  <a:pt x="4447" y="5327"/>
                </a:cubicBezTo>
                <a:cubicBezTo>
                  <a:pt x="4178" y="5635"/>
                  <a:pt x="4044" y="6015"/>
                  <a:pt x="4044" y="6467"/>
                </a:cubicBezTo>
                <a:cubicBezTo>
                  <a:pt x="4044" y="6916"/>
                  <a:pt x="4178" y="7302"/>
                  <a:pt x="4447" y="7621"/>
                </a:cubicBezTo>
                <a:cubicBezTo>
                  <a:pt x="4714" y="7944"/>
                  <a:pt x="5028" y="8105"/>
                  <a:pt x="5388" y="8105"/>
                </a:cubicBezTo>
                <a:moveTo>
                  <a:pt x="11995" y="15053"/>
                </a:moveTo>
                <a:cubicBezTo>
                  <a:pt x="12026" y="14923"/>
                  <a:pt x="12084" y="14673"/>
                  <a:pt x="12173" y="14293"/>
                </a:cubicBezTo>
                <a:cubicBezTo>
                  <a:pt x="12262" y="13918"/>
                  <a:pt x="12365" y="13478"/>
                  <a:pt x="12482" y="12977"/>
                </a:cubicBezTo>
                <a:cubicBezTo>
                  <a:pt x="12600" y="12476"/>
                  <a:pt x="12727" y="11955"/>
                  <a:pt x="12862" y="11405"/>
                </a:cubicBezTo>
                <a:cubicBezTo>
                  <a:pt x="12996" y="10861"/>
                  <a:pt x="13114" y="10351"/>
                  <a:pt x="13212" y="9882"/>
                </a:cubicBezTo>
                <a:cubicBezTo>
                  <a:pt x="13313" y="9415"/>
                  <a:pt x="13399" y="9009"/>
                  <a:pt x="13471" y="8670"/>
                </a:cubicBezTo>
                <a:cubicBezTo>
                  <a:pt x="13543" y="8330"/>
                  <a:pt x="13579" y="8131"/>
                  <a:pt x="13579" y="8076"/>
                </a:cubicBezTo>
                <a:cubicBezTo>
                  <a:pt x="13579" y="7869"/>
                  <a:pt x="13512" y="7682"/>
                  <a:pt x="13380" y="7527"/>
                </a:cubicBezTo>
                <a:cubicBezTo>
                  <a:pt x="13246" y="7371"/>
                  <a:pt x="13090" y="7293"/>
                  <a:pt x="12914" y="7293"/>
                </a:cubicBezTo>
                <a:cubicBezTo>
                  <a:pt x="12761" y="7293"/>
                  <a:pt x="12624" y="7345"/>
                  <a:pt x="12506" y="7458"/>
                </a:cubicBezTo>
                <a:cubicBezTo>
                  <a:pt x="12386" y="7567"/>
                  <a:pt x="12305" y="7711"/>
                  <a:pt x="12259" y="7886"/>
                </a:cubicBezTo>
                <a:lnTo>
                  <a:pt x="10706" y="14598"/>
                </a:lnTo>
                <a:cubicBezTo>
                  <a:pt x="10409" y="14618"/>
                  <a:pt x="10126" y="14696"/>
                  <a:pt x="9857" y="14840"/>
                </a:cubicBezTo>
                <a:cubicBezTo>
                  <a:pt x="9590" y="14984"/>
                  <a:pt x="9358" y="15174"/>
                  <a:pt x="9163" y="15419"/>
                </a:cubicBezTo>
                <a:cubicBezTo>
                  <a:pt x="8966" y="15663"/>
                  <a:pt x="8813" y="15945"/>
                  <a:pt x="8702" y="16265"/>
                </a:cubicBezTo>
                <a:cubicBezTo>
                  <a:pt x="8592" y="16588"/>
                  <a:pt x="8537" y="16927"/>
                  <a:pt x="8537" y="17284"/>
                </a:cubicBezTo>
                <a:cubicBezTo>
                  <a:pt x="8537" y="18039"/>
                  <a:pt x="8755" y="18678"/>
                  <a:pt x="9197" y="19199"/>
                </a:cubicBezTo>
                <a:cubicBezTo>
                  <a:pt x="9638" y="19726"/>
                  <a:pt x="10171" y="19988"/>
                  <a:pt x="10800" y="19988"/>
                </a:cubicBezTo>
                <a:cubicBezTo>
                  <a:pt x="11429" y="19988"/>
                  <a:pt x="11962" y="19726"/>
                  <a:pt x="12403" y="19199"/>
                </a:cubicBezTo>
                <a:cubicBezTo>
                  <a:pt x="12842" y="18678"/>
                  <a:pt x="13063" y="18039"/>
                  <a:pt x="13063" y="17284"/>
                </a:cubicBezTo>
                <a:cubicBezTo>
                  <a:pt x="13063" y="16835"/>
                  <a:pt x="12962" y="16418"/>
                  <a:pt x="12763" y="16032"/>
                </a:cubicBezTo>
                <a:cubicBezTo>
                  <a:pt x="12564" y="15646"/>
                  <a:pt x="12307" y="15321"/>
                  <a:pt x="11995" y="15053"/>
                </a:cubicBezTo>
                <a:moveTo>
                  <a:pt x="10800" y="2177"/>
                </a:moveTo>
                <a:cubicBezTo>
                  <a:pt x="10426" y="2177"/>
                  <a:pt x="10106" y="2335"/>
                  <a:pt x="9847" y="2646"/>
                </a:cubicBezTo>
                <a:cubicBezTo>
                  <a:pt x="9586" y="2960"/>
                  <a:pt x="9456" y="3343"/>
                  <a:pt x="9456" y="3792"/>
                </a:cubicBezTo>
                <a:cubicBezTo>
                  <a:pt x="9456" y="4241"/>
                  <a:pt x="9586" y="4621"/>
                  <a:pt x="9847" y="4927"/>
                </a:cubicBezTo>
                <a:cubicBezTo>
                  <a:pt x="10106" y="5237"/>
                  <a:pt x="10426" y="5390"/>
                  <a:pt x="10800" y="5390"/>
                </a:cubicBezTo>
                <a:cubicBezTo>
                  <a:pt x="11174" y="5390"/>
                  <a:pt x="11494" y="5238"/>
                  <a:pt x="11753" y="4927"/>
                </a:cubicBezTo>
                <a:cubicBezTo>
                  <a:pt x="12014" y="4621"/>
                  <a:pt x="12144" y="4241"/>
                  <a:pt x="12144" y="3792"/>
                </a:cubicBezTo>
                <a:cubicBezTo>
                  <a:pt x="12144" y="3343"/>
                  <a:pt x="12014" y="2960"/>
                  <a:pt x="11753" y="2646"/>
                </a:cubicBezTo>
                <a:cubicBezTo>
                  <a:pt x="11494" y="2335"/>
                  <a:pt x="11174" y="2177"/>
                  <a:pt x="10800" y="2177"/>
                </a:cubicBezTo>
                <a:moveTo>
                  <a:pt x="14844" y="6467"/>
                </a:moveTo>
                <a:cubicBezTo>
                  <a:pt x="14844" y="6916"/>
                  <a:pt x="14978" y="7299"/>
                  <a:pt x="15247" y="7610"/>
                </a:cubicBezTo>
                <a:cubicBezTo>
                  <a:pt x="15514" y="7921"/>
                  <a:pt x="15835" y="8076"/>
                  <a:pt x="16212" y="8076"/>
                </a:cubicBezTo>
                <a:cubicBezTo>
                  <a:pt x="16586" y="8076"/>
                  <a:pt x="16903" y="7921"/>
                  <a:pt x="17165" y="7610"/>
                </a:cubicBezTo>
                <a:cubicBezTo>
                  <a:pt x="17426" y="7299"/>
                  <a:pt x="17556" y="6916"/>
                  <a:pt x="17556" y="6467"/>
                </a:cubicBezTo>
                <a:cubicBezTo>
                  <a:pt x="17556" y="6015"/>
                  <a:pt x="17426" y="5635"/>
                  <a:pt x="17165" y="5327"/>
                </a:cubicBezTo>
                <a:cubicBezTo>
                  <a:pt x="16903" y="5021"/>
                  <a:pt x="16586" y="4866"/>
                  <a:pt x="16212" y="4866"/>
                </a:cubicBezTo>
                <a:cubicBezTo>
                  <a:pt x="15835" y="4866"/>
                  <a:pt x="15514" y="5022"/>
                  <a:pt x="15247" y="5327"/>
                </a:cubicBezTo>
                <a:cubicBezTo>
                  <a:pt x="14978" y="5635"/>
                  <a:pt x="14844" y="6015"/>
                  <a:pt x="14844" y="6467"/>
                </a:cubicBezTo>
                <a:moveTo>
                  <a:pt x="18451" y="14572"/>
                </a:moveTo>
                <a:cubicBezTo>
                  <a:pt x="18828" y="14572"/>
                  <a:pt x="19142" y="14414"/>
                  <a:pt x="19399" y="14100"/>
                </a:cubicBezTo>
                <a:cubicBezTo>
                  <a:pt x="19656" y="13792"/>
                  <a:pt x="19786" y="13409"/>
                  <a:pt x="19786" y="12957"/>
                </a:cubicBezTo>
                <a:cubicBezTo>
                  <a:pt x="19786" y="12508"/>
                  <a:pt x="19656" y="12128"/>
                  <a:pt x="19399" y="11822"/>
                </a:cubicBezTo>
                <a:cubicBezTo>
                  <a:pt x="19142" y="11512"/>
                  <a:pt x="18828" y="11359"/>
                  <a:pt x="18451" y="11359"/>
                </a:cubicBezTo>
                <a:cubicBezTo>
                  <a:pt x="18077" y="11359"/>
                  <a:pt x="17758" y="11511"/>
                  <a:pt x="17498" y="11822"/>
                </a:cubicBezTo>
                <a:cubicBezTo>
                  <a:pt x="17237" y="12128"/>
                  <a:pt x="17107" y="12508"/>
                  <a:pt x="17107" y="12957"/>
                </a:cubicBezTo>
                <a:cubicBezTo>
                  <a:pt x="17107" y="13409"/>
                  <a:pt x="17237" y="13792"/>
                  <a:pt x="17498" y="14100"/>
                </a:cubicBezTo>
                <a:cubicBezTo>
                  <a:pt x="17758" y="14414"/>
                  <a:pt x="18077" y="14572"/>
                  <a:pt x="18451" y="145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endParaRPr lang="zh-CN" altLang="en-US" sz="2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12397E-B9C6-40D0-8D16-D1E87F155A9D}"/>
              </a:ext>
            </a:extLst>
          </p:cNvPr>
          <p:cNvSpPr/>
          <p:nvPr/>
        </p:nvSpPr>
        <p:spPr>
          <a:xfrm>
            <a:off x="5878831" y="4416124"/>
            <a:ext cx="690567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6400" dirty="0">
                <a:solidFill>
                  <a:schemeClr val="bg1"/>
                </a:solidFill>
                <a:sym typeface="Webdings"/>
              </a:rPr>
              <a:t></a:t>
            </a:r>
            <a:endParaRPr lang="zh-CN" altLang="en-US" sz="6400" dirty="0">
              <a:solidFill>
                <a:schemeClr val="bg1"/>
              </a:solidFill>
            </a:endParaRPr>
          </a:p>
        </p:txBody>
      </p:sp>
      <p:sp>
        <p:nvSpPr>
          <p:cNvPr id="14" name="文本框 39">
            <a:extLst>
              <a:ext uri="{FF2B5EF4-FFF2-40B4-BE49-F238E27FC236}">
                <a16:creationId xmlns:a16="http://schemas.microsoft.com/office/drawing/2014/main" id="{8215B849-41D9-4752-B82A-263A41215B69}"/>
              </a:ext>
            </a:extLst>
          </p:cNvPr>
          <p:cNvSpPr txBox="1"/>
          <p:nvPr/>
        </p:nvSpPr>
        <p:spPr>
          <a:xfrm>
            <a:off x="705792" y="745582"/>
            <a:ext cx="6345661" cy="13245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37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員工留言板</a:t>
            </a:r>
            <a:endParaRPr kumimoji="1" lang="zh-CN" altLang="en-US" sz="37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en-US" altLang="zh-TW" sz="3733" b="1" dirty="0">
                <a:solidFill>
                  <a:schemeClr val="bg1"/>
                </a:solidFill>
              </a:rPr>
              <a:t>Message Board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79E50E-EB99-4B81-92AB-030C91E2DAD9}"/>
              </a:ext>
            </a:extLst>
          </p:cNvPr>
          <p:cNvSpPr/>
          <p:nvPr/>
        </p:nvSpPr>
        <p:spPr>
          <a:xfrm>
            <a:off x="344959" y="2253511"/>
            <a:ext cx="1415772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新增留言</a:t>
            </a:r>
            <a:endParaRPr lang="en-US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8227AB3D-97F4-4B21-BB8C-B9EE8ED4757D}"/>
              </a:ext>
            </a:extLst>
          </p:cNvPr>
          <p:cNvSpPr txBox="1"/>
          <p:nvPr/>
        </p:nvSpPr>
        <p:spPr>
          <a:xfrm>
            <a:off x="755175" y="2946658"/>
            <a:ext cx="4314846" cy="61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可在此新增事項，避免重要情事未能在第一時間讓欲傳達的對象知道。</a:t>
            </a:r>
            <a:endParaRPr lang="en-US" altLang="zh-CN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4B959D6-8E54-44C5-9BAC-BD203C3562E6}"/>
              </a:ext>
            </a:extLst>
          </p:cNvPr>
          <p:cNvSpPr/>
          <p:nvPr/>
        </p:nvSpPr>
        <p:spPr>
          <a:xfrm>
            <a:off x="344959" y="3419240"/>
            <a:ext cx="1415772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留言內文</a:t>
            </a:r>
            <a:endParaRPr lang="en-US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BE3274D6-57AA-4558-AA40-D0F4C1281933}"/>
              </a:ext>
            </a:extLst>
          </p:cNvPr>
          <p:cNvSpPr txBox="1"/>
          <p:nvPr/>
        </p:nvSpPr>
        <p:spPr>
          <a:xfrm>
            <a:off x="755175" y="4092554"/>
            <a:ext cx="4314846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留言大聲公，可以點進去觀看此留言的細節</a:t>
            </a:r>
            <a:endParaRPr lang="en-US" altLang="zh-CN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4CFF771-E20B-4E7E-8360-C307EE1989CC}"/>
              </a:ext>
            </a:extLst>
          </p:cNvPr>
          <p:cNvSpPr/>
          <p:nvPr/>
        </p:nvSpPr>
        <p:spPr>
          <a:xfrm>
            <a:off x="344959" y="4522789"/>
            <a:ext cx="2244525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已讀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/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未讀 狀態</a:t>
            </a:r>
            <a:endParaRPr lang="en-US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D35E67D4-55BE-47BB-8D69-B9901D5A5859}"/>
              </a:ext>
            </a:extLst>
          </p:cNvPr>
          <p:cNvSpPr txBox="1"/>
          <p:nvPr/>
        </p:nvSpPr>
        <p:spPr>
          <a:xfrm>
            <a:off x="755175" y="5216128"/>
            <a:ext cx="4314846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若是有人點進去觀看，狀態會變更為已讀。</a:t>
            </a:r>
            <a:endParaRPr lang="en-US" altLang="zh-CN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7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4" y="-4018022"/>
            <a:ext cx="6937712" cy="6937712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427493" y="451957"/>
            <a:ext cx="320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4800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20905" y="1249214"/>
            <a:ext cx="396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TW" altLang="en-US" sz="36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專題大綱</a:t>
            </a:r>
            <a:endParaRPr kumimoji="1" lang="zh-CN" altLang="en-US" sz="3600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54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3" y="-4018023"/>
            <a:ext cx="6937712" cy="6937712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782894" y="451957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功能展示與介紹</a:t>
            </a:r>
            <a:endParaRPr lang="en-US" altLang="zh-TW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羅偉瑄</a:t>
            </a:r>
            <a:r>
              <a:rPr lang="en-US" altLang="zh-TW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3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>
            <a:extLst>
              <a:ext uri="{FF2B5EF4-FFF2-40B4-BE49-F238E27FC236}">
                <a16:creationId xmlns:a16="http://schemas.microsoft.com/office/drawing/2014/main" id="{9BF74692-2D6B-4C25-B29B-6C19A0ECEDFB}"/>
              </a:ext>
            </a:extLst>
          </p:cNvPr>
          <p:cNvSpPr txBox="1"/>
          <p:nvPr/>
        </p:nvSpPr>
        <p:spPr>
          <a:xfrm>
            <a:off x="342756" y="288599"/>
            <a:ext cx="4028135" cy="659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36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團購車</a:t>
            </a:r>
            <a:endParaRPr kumimoji="1" lang="zh-CN" altLang="en-US" sz="3600" b="1" u="sng" dirty="0">
              <a:solidFill>
                <a:schemeClr val="accent5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Shape 539">
            <a:extLst>
              <a:ext uri="{FF2B5EF4-FFF2-40B4-BE49-F238E27FC236}">
                <a16:creationId xmlns:a16="http://schemas.microsoft.com/office/drawing/2014/main" id="{23C64640-CD9C-44FE-8DB1-B7FE61EB0D82}"/>
              </a:ext>
            </a:extLst>
          </p:cNvPr>
          <p:cNvSpPr>
            <a:spLocks/>
          </p:cNvSpPr>
          <p:nvPr/>
        </p:nvSpPr>
        <p:spPr bwMode="auto">
          <a:xfrm>
            <a:off x="985322" y="1376465"/>
            <a:ext cx="2527300" cy="4996542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1336 h 21600"/>
              <a:gd name="T4" fmla="*/ 0 w 21600"/>
              <a:gd name="T5" fmla="*/ 1274763 h 21600"/>
              <a:gd name="T6" fmla="*/ 2169851 w 21600"/>
              <a:gd name="T7" fmla="*/ 1274763 h 21600"/>
              <a:gd name="T8" fmla="*/ 2527300 w 21600"/>
              <a:gd name="T9" fmla="*/ 647001 h 21600"/>
              <a:gd name="T10" fmla="*/ 2184593 w 21600"/>
              <a:gd name="T11" fmla="*/ 1062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dirty="0"/>
          </a:p>
        </p:txBody>
      </p:sp>
      <p:sp>
        <p:nvSpPr>
          <p:cNvPr id="5" name="Shape 544">
            <a:extLst>
              <a:ext uri="{FF2B5EF4-FFF2-40B4-BE49-F238E27FC236}">
                <a16:creationId xmlns:a16="http://schemas.microsoft.com/office/drawing/2014/main" id="{97E18F90-6B0C-41ED-A19B-12BB44A9D409}"/>
              </a:ext>
            </a:extLst>
          </p:cNvPr>
          <p:cNvSpPr>
            <a:spLocks/>
          </p:cNvSpPr>
          <p:nvPr/>
        </p:nvSpPr>
        <p:spPr bwMode="auto">
          <a:xfrm>
            <a:off x="3529400" y="1376465"/>
            <a:ext cx="2528888" cy="4996542"/>
          </a:xfrm>
          <a:custGeom>
            <a:avLst/>
            <a:gdLst>
              <a:gd name="T0" fmla="*/ 5503 w 21600"/>
              <a:gd name="T1" fmla="*/ 0 h 21600"/>
              <a:gd name="T2" fmla="*/ 364933 w 21600"/>
              <a:gd name="T3" fmla="*/ 642134 h 21600"/>
              <a:gd name="T4" fmla="*/ 0 w 21600"/>
              <a:gd name="T5" fmla="*/ 1276350 h 21600"/>
              <a:gd name="T6" fmla="*/ 2171214 w 21600"/>
              <a:gd name="T7" fmla="*/ 1276350 h 21600"/>
              <a:gd name="T8" fmla="*/ 2528888 w 21600"/>
              <a:gd name="T9" fmla="*/ 647807 h 21600"/>
              <a:gd name="T10" fmla="*/ 2185966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6" name="Shape 549">
            <a:extLst>
              <a:ext uri="{FF2B5EF4-FFF2-40B4-BE49-F238E27FC236}">
                <a16:creationId xmlns:a16="http://schemas.microsoft.com/office/drawing/2014/main" id="{22000480-38AF-4673-A4E3-1FF6F61D33E5}"/>
              </a:ext>
            </a:extLst>
          </p:cNvPr>
          <p:cNvSpPr>
            <a:spLocks/>
          </p:cNvSpPr>
          <p:nvPr/>
        </p:nvSpPr>
        <p:spPr bwMode="auto">
          <a:xfrm>
            <a:off x="6171087" y="1376465"/>
            <a:ext cx="2527300" cy="4996542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2134 h 21600"/>
              <a:gd name="T4" fmla="*/ 0 w 21600"/>
              <a:gd name="T5" fmla="*/ 1276350 h 21600"/>
              <a:gd name="T6" fmla="*/ 2169851 w 21600"/>
              <a:gd name="T7" fmla="*/ 1276350 h 21600"/>
              <a:gd name="T8" fmla="*/ 2527300 w 21600"/>
              <a:gd name="T9" fmla="*/ 647807 h 21600"/>
              <a:gd name="T10" fmla="*/ 2184593 w 21600"/>
              <a:gd name="T11" fmla="*/ 1064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7" name="Shape 555">
            <a:extLst>
              <a:ext uri="{FF2B5EF4-FFF2-40B4-BE49-F238E27FC236}">
                <a16:creationId xmlns:a16="http://schemas.microsoft.com/office/drawing/2014/main" id="{3137ADD2-4471-4AF1-A946-E699E1D92DEF}"/>
              </a:ext>
            </a:extLst>
          </p:cNvPr>
          <p:cNvSpPr>
            <a:spLocks/>
          </p:cNvSpPr>
          <p:nvPr/>
        </p:nvSpPr>
        <p:spPr bwMode="auto">
          <a:xfrm>
            <a:off x="8853132" y="1376465"/>
            <a:ext cx="2528887" cy="4996542"/>
          </a:xfrm>
          <a:custGeom>
            <a:avLst/>
            <a:gdLst>
              <a:gd name="T0" fmla="*/ 5503 w 21600"/>
              <a:gd name="T1" fmla="*/ 0 h 21600"/>
              <a:gd name="T2" fmla="*/ 364932 w 21600"/>
              <a:gd name="T3" fmla="*/ 642134 h 21600"/>
              <a:gd name="T4" fmla="*/ 0 w 21600"/>
              <a:gd name="T5" fmla="*/ 1276350 h 21600"/>
              <a:gd name="T6" fmla="*/ 2171213 w 21600"/>
              <a:gd name="T7" fmla="*/ 1276350 h 21600"/>
              <a:gd name="T8" fmla="*/ 2528887 w 21600"/>
              <a:gd name="T9" fmla="*/ 647807 h 21600"/>
              <a:gd name="T10" fmla="*/ 2185965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540A3F-143A-4D48-9113-87B0FDB91ECA}"/>
              </a:ext>
            </a:extLst>
          </p:cNvPr>
          <p:cNvSpPr txBox="1">
            <a:spLocks/>
          </p:cNvSpPr>
          <p:nvPr/>
        </p:nvSpPr>
        <p:spPr bwMode="auto">
          <a:xfrm>
            <a:off x="1624419" y="3212176"/>
            <a:ext cx="1591166" cy="115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None/>
            </a:pPr>
            <a:r>
              <a:rPr lang="zh-TW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每位同仁皆可創建團購品</a:t>
            </a:r>
            <a:r>
              <a:rPr lang="zh-TW" altLang="en-US" sz="1400" b="1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項，審核通過</a:t>
            </a:r>
            <a:r>
              <a:rPr lang="zh-TW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後也可以做修正動作</a:t>
            </a:r>
            <a:endParaRPr lang="en-US" altLang="zh-TW" sz="1400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81FC499C-D7E7-4D39-87C8-286D32FD9D58}"/>
              </a:ext>
            </a:extLst>
          </p:cNvPr>
          <p:cNvSpPr txBox="1"/>
          <p:nvPr/>
        </p:nvSpPr>
        <p:spPr>
          <a:xfrm>
            <a:off x="1335358" y="1590731"/>
            <a:ext cx="1827227" cy="5332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創建團購</a:t>
            </a:r>
            <a:endParaRPr kumimoji="1"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18340213-941F-4C65-AEAC-4906BDAE2E77}"/>
              </a:ext>
            </a:extLst>
          </p:cNvPr>
          <p:cNvSpPr txBox="1"/>
          <p:nvPr/>
        </p:nvSpPr>
        <p:spPr>
          <a:xfrm>
            <a:off x="4290577" y="1599623"/>
            <a:ext cx="1827227" cy="5332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審核</a:t>
            </a:r>
            <a:endParaRPr kumimoji="1"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7">
            <a:extLst>
              <a:ext uri="{FF2B5EF4-FFF2-40B4-BE49-F238E27FC236}">
                <a16:creationId xmlns:a16="http://schemas.microsoft.com/office/drawing/2014/main" id="{88D7B228-42A4-4547-BDBD-E972CFC3BCCC}"/>
              </a:ext>
            </a:extLst>
          </p:cNvPr>
          <p:cNvSpPr txBox="1"/>
          <p:nvPr/>
        </p:nvSpPr>
        <p:spPr>
          <a:xfrm>
            <a:off x="6871160" y="1600826"/>
            <a:ext cx="1827227" cy="5332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選購</a:t>
            </a:r>
            <a:endParaRPr kumimoji="1"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7">
            <a:extLst>
              <a:ext uri="{FF2B5EF4-FFF2-40B4-BE49-F238E27FC236}">
                <a16:creationId xmlns:a16="http://schemas.microsoft.com/office/drawing/2014/main" id="{A41F00FF-7472-4C4F-BE83-86D8B87C6D4E}"/>
              </a:ext>
            </a:extLst>
          </p:cNvPr>
          <p:cNvSpPr txBox="1"/>
          <p:nvPr/>
        </p:nvSpPr>
        <p:spPr>
          <a:xfrm>
            <a:off x="9554792" y="1610407"/>
            <a:ext cx="1827227" cy="5332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發車</a:t>
            </a:r>
            <a:endParaRPr kumimoji="1"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5360604-089C-444D-9981-A58D52020554}"/>
              </a:ext>
            </a:extLst>
          </p:cNvPr>
          <p:cNvSpPr txBox="1">
            <a:spLocks/>
          </p:cNvSpPr>
          <p:nvPr/>
        </p:nvSpPr>
        <p:spPr bwMode="auto">
          <a:xfrm>
            <a:off x="4088540" y="3188855"/>
            <a:ext cx="1591166" cy="115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None/>
            </a:pPr>
            <a:r>
              <a:rPr lang="zh-TW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有權限之同仁才可以做審核操作，</a:t>
            </a:r>
            <a:r>
              <a:rPr lang="en-US" altLang="zh-TW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Reject</a:t>
            </a:r>
            <a:r>
              <a:rPr lang="zh-TW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 也需提供審核失敗原因</a:t>
            </a:r>
            <a:endParaRPr lang="en-US" altLang="zh-TW" sz="1400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AD824DE-DE61-48C0-B821-7AE9E8F4643F}"/>
              </a:ext>
            </a:extLst>
          </p:cNvPr>
          <p:cNvSpPr txBox="1">
            <a:spLocks/>
          </p:cNvSpPr>
          <p:nvPr/>
        </p:nvSpPr>
        <p:spPr bwMode="auto">
          <a:xfrm>
            <a:off x="6724058" y="3200358"/>
            <a:ext cx="1591166" cy="115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None/>
            </a:pPr>
            <a:r>
              <a:rPr lang="zh-TW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每位同仁皆可選擇多項產品，並於個人購物車查看狀態</a:t>
            </a:r>
            <a:endParaRPr lang="en-US" altLang="zh-TW" sz="1400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84A66CD-5624-451C-8B90-9334E654D635}"/>
              </a:ext>
            </a:extLst>
          </p:cNvPr>
          <p:cNvSpPr txBox="1">
            <a:spLocks/>
          </p:cNvSpPr>
          <p:nvPr/>
        </p:nvSpPr>
        <p:spPr bwMode="auto">
          <a:xfrm>
            <a:off x="9425694" y="3200358"/>
            <a:ext cx="1591166" cy="219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None/>
            </a:pPr>
            <a:r>
              <a:rPr lang="zh-TW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當累計數量已超過當初設定數量時，即會出現發車按鈕，發車後會於商品頁中顯示，並不得做修正</a:t>
            </a:r>
            <a:r>
              <a:rPr lang="en-US" altLang="zh-TW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/</a:t>
            </a:r>
            <a:r>
              <a:rPr lang="zh-TW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加入購物車</a:t>
            </a:r>
            <a:r>
              <a:rPr lang="en-US" altLang="zh-TW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/</a:t>
            </a:r>
            <a:r>
              <a:rPr lang="zh-TW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退車等動作</a:t>
            </a:r>
            <a:endParaRPr lang="en-US" altLang="zh-TW" sz="1400" b="1" dirty="0">
              <a:solidFill>
                <a:schemeClr val="bg1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6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7"/>
          <p:cNvSpPr>
            <a:spLocks noChangeArrowheads="1"/>
          </p:cNvSpPr>
          <p:nvPr/>
        </p:nvSpPr>
        <p:spPr bwMode="auto">
          <a:xfrm rot="2700000">
            <a:off x="4471982" y="3792100"/>
            <a:ext cx="1031287" cy="1067191"/>
          </a:xfrm>
          <a:prstGeom prst="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 rot="2700000">
            <a:off x="6145225" y="5397990"/>
            <a:ext cx="1034991" cy="1067191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61170" y="565117"/>
            <a:ext cx="4764293" cy="1570751"/>
            <a:chOff x="6676621" y="4279323"/>
            <a:chExt cx="4764293" cy="1570751"/>
          </a:xfrm>
        </p:grpSpPr>
        <p:sp>
          <p:nvSpPr>
            <p:cNvPr id="45" name="Oval 6"/>
            <p:cNvSpPr>
              <a:spLocks noChangeArrowheads="1"/>
            </p:cNvSpPr>
            <p:nvPr/>
          </p:nvSpPr>
          <p:spPr bwMode="auto">
            <a:xfrm rot="2700000">
              <a:off x="6675661" y="4282208"/>
              <a:ext cx="1072950" cy="107103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TextBox 76"/>
            <p:cNvSpPr txBox="1"/>
            <p:nvPr/>
          </p:nvSpPr>
          <p:spPr>
            <a:xfrm>
              <a:off x="8097945" y="4279323"/>
              <a:ext cx="2284695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畫面</a:t>
              </a:r>
              <a:endParaRPr lang="en-US" altLang="zh-CN" sz="20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7945" y="4596397"/>
              <a:ext cx="3342969" cy="12536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lang="en-US" altLang="zh-TW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AJAX</a:t>
              </a:r>
              <a:r>
                <a:rPr lang="zh-TW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連動，帶出資料庫資料，並顯示該團購項目狀態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8" name="Oval 9"/>
          <p:cNvSpPr>
            <a:spLocks noChangeArrowheads="1"/>
          </p:cNvSpPr>
          <p:nvPr/>
        </p:nvSpPr>
        <p:spPr bwMode="auto">
          <a:xfrm rot="2700000">
            <a:off x="6144630" y="2174856"/>
            <a:ext cx="1069110" cy="107103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2739627">
            <a:off x="992409" y="2076499"/>
            <a:ext cx="2258907" cy="2239483"/>
            <a:chOff x="5447718" y="3307641"/>
            <a:chExt cx="1460788" cy="812092"/>
          </a:xfrm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 rot="8060373">
              <a:off x="5772066" y="2983293"/>
              <a:ext cx="812092" cy="1460788"/>
            </a:xfrm>
            <a:prstGeom prst="rect">
              <a:avLst/>
            </a:prstGeom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TextBox 76"/>
            <p:cNvSpPr txBox="1"/>
            <p:nvPr/>
          </p:nvSpPr>
          <p:spPr>
            <a:xfrm rot="18844252">
              <a:off x="5941922" y="3540456"/>
              <a:ext cx="457590" cy="33835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團購車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0" name="任意多边形 69"/>
          <p:cNvSpPr/>
          <p:nvPr/>
        </p:nvSpPr>
        <p:spPr>
          <a:xfrm>
            <a:off x="0" y="4641662"/>
            <a:ext cx="2216338" cy="2216338"/>
          </a:xfrm>
          <a:custGeom>
            <a:avLst/>
            <a:gdLst>
              <a:gd name="connsiteX0" fmla="*/ 0 w 2946527"/>
              <a:gd name="connsiteY0" fmla="*/ 0 h 2946527"/>
              <a:gd name="connsiteX1" fmla="*/ 0 w 2946527"/>
              <a:gd name="connsiteY1" fmla="*/ 821885 h 2946527"/>
              <a:gd name="connsiteX2" fmla="*/ 2124642 w 2946527"/>
              <a:gd name="connsiteY2" fmla="*/ 2946527 h 2946527"/>
              <a:gd name="connsiteX3" fmla="*/ 2946527 w 2946527"/>
              <a:gd name="connsiteY3" fmla="*/ 2946527 h 2946527"/>
              <a:gd name="connsiteX4" fmla="*/ 0 w 2946527"/>
              <a:gd name="connsiteY4" fmla="*/ 0 h 294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527" h="2946527">
                <a:moveTo>
                  <a:pt x="0" y="0"/>
                </a:moveTo>
                <a:lnTo>
                  <a:pt x="0" y="821885"/>
                </a:lnTo>
                <a:lnTo>
                  <a:pt x="2124642" y="2946527"/>
                </a:lnTo>
                <a:lnTo>
                  <a:pt x="2946527" y="2946527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直角三角形 71"/>
          <p:cNvSpPr/>
          <p:nvPr/>
        </p:nvSpPr>
        <p:spPr>
          <a:xfrm flipH="1" flipV="1">
            <a:off x="10336518" y="0"/>
            <a:ext cx="1855482" cy="1855482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直角三角形 72"/>
          <p:cNvSpPr/>
          <p:nvPr/>
        </p:nvSpPr>
        <p:spPr>
          <a:xfrm>
            <a:off x="-1" y="5502165"/>
            <a:ext cx="1355835" cy="1355835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76"/>
          <p:cNvSpPr txBox="1"/>
          <p:nvPr/>
        </p:nvSpPr>
        <p:spPr>
          <a:xfrm>
            <a:off x="7548246" y="2249365"/>
            <a:ext cx="22846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創建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62"/>
          <p:cNvSpPr txBox="1"/>
          <p:nvPr/>
        </p:nvSpPr>
        <p:spPr>
          <a:xfrm>
            <a:off x="7548246" y="2566439"/>
            <a:ext cx="3115179" cy="45345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具新增、修改並上傳圖片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TextBox 76"/>
          <p:cNvSpPr txBox="1"/>
          <p:nvPr/>
        </p:nvSpPr>
        <p:spPr>
          <a:xfrm>
            <a:off x="5751981" y="3727581"/>
            <a:ext cx="277291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審核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62"/>
          <p:cNvSpPr txBox="1"/>
          <p:nvPr/>
        </p:nvSpPr>
        <p:spPr>
          <a:xfrm>
            <a:off x="5751981" y="4044655"/>
            <a:ext cx="3115179" cy="12536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table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modal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SweetAlert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Carousel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等套件來做顯示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TextBox 76"/>
          <p:cNvSpPr txBox="1"/>
          <p:nvPr/>
        </p:nvSpPr>
        <p:spPr>
          <a:xfrm>
            <a:off x="7548245" y="5362414"/>
            <a:ext cx="22846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團購車發車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62"/>
          <p:cNvSpPr txBox="1"/>
          <p:nvPr/>
        </p:nvSpPr>
        <p:spPr>
          <a:xfrm>
            <a:off x="7548245" y="5679488"/>
            <a:ext cx="3115179" cy="85356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同步更新頁面，並不得作修改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肘形接點 7"/>
          <p:cNvCxnSpPr>
            <a:stCxn id="68" idx="1"/>
            <a:endCxn id="48" idx="2"/>
          </p:cNvCxnSpPr>
          <p:nvPr/>
        </p:nvCxnSpPr>
        <p:spPr>
          <a:xfrm flipV="1">
            <a:off x="3241604" y="3089037"/>
            <a:ext cx="3058915" cy="107203"/>
          </a:xfrm>
          <a:prstGeom prst="bentConnector3">
            <a:avLst>
              <a:gd name="adj1" fmla="val 239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8" idx="1"/>
            <a:endCxn id="45" idx="2"/>
          </p:cNvCxnSpPr>
          <p:nvPr/>
        </p:nvCxnSpPr>
        <p:spPr>
          <a:xfrm flipV="1">
            <a:off x="3241604" y="1482183"/>
            <a:ext cx="1376415" cy="1714057"/>
          </a:xfrm>
          <a:prstGeom prst="bentConnector3">
            <a:avLst>
              <a:gd name="adj1" fmla="val 453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68" idx="1"/>
            <a:endCxn id="47" idx="2"/>
          </p:cNvCxnSpPr>
          <p:nvPr/>
        </p:nvCxnSpPr>
        <p:spPr>
          <a:xfrm>
            <a:off x="3241604" y="3196240"/>
            <a:ext cx="3043808" cy="3112655"/>
          </a:xfrm>
          <a:prstGeom prst="bentConnector3">
            <a:avLst>
              <a:gd name="adj1" fmla="val 98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/>
          <p:cNvCxnSpPr>
            <a:stCxn id="68" idx="1"/>
            <a:endCxn id="41" idx="2"/>
          </p:cNvCxnSpPr>
          <p:nvPr/>
        </p:nvCxnSpPr>
        <p:spPr>
          <a:xfrm>
            <a:off x="3241604" y="3196240"/>
            <a:ext cx="1368713" cy="1506765"/>
          </a:xfrm>
          <a:prstGeom prst="bentConnector3">
            <a:avLst>
              <a:gd name="adj1" fmla="val 625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17">
            <a:extLst>
              <a:ext uri="{FF2B5EF4-FFF2-40B4-BE49-F238E27FC236}">
                <a16:creationId xmlns:a16="http://schemas.microsoft.com/office/drawing/2014/main" id="{3F5D64C7-6D35-4331-AC4C-1127F51D7F71}"/>
              </a:ext>
            </a:extLst>
          </p:cNvPr>
          <p:cNvSpPr txBox="1"/>
          <p:nvPr/>
        </p:nvSpPr>
        <p:spPr>
          <a:xfrm>
            <a:off x="342756" y="288599"/>
            <a:ext cx="4028135" cy="659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36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團購車</a:t>
            </a:r>
            <a:endParaRPr kumimoji="1" lang="zh-CN" altLang="en-US" sz="3600" b="1" u="sng" dirty="0">
              <a:solidFill>
                <a:schemeClr val="accent5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圖形 6" descr="監視器">
            <a:extLst>
              <a:ext uri="{FF2B5EF4-FFF2-40B4-BE49-F238E27FC236}">
                <a16:creationId xmlns:a16="http://schemas.microsoft.com/office/drawing/2014/main" id="{1073D87D-5479-4513-880E-B1A83FE65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6497" y="696885"/>
            <a:ext cx="813263" cy="813263"/>
          </a:xfrm>
          <a:prstGeom prst="rect">
            <a:avLst/>
          </a:prstGeom>
        </p:spPr>
      </p:pic>
      <p:pic>
        <p:nvPicPr>
          <p:cNvPr id="12" name="圖形 11" descr="文件">
            <a:extLst>
              <a:ext uri="{FF2B5EF4-FFF2-40B4-BE49-F238E27FC236}">
                <a16:creationId xmlns:a16="http://schemas.microsoft.com/office/drawing/2014/main" id="{8A391A65-9CF3-4267-A923-9FB153F9E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0519" y="2338484"/>
            <a:ext cx="767497" cy="767497"/>
          </a:xfrm>
          <a:prstGeom prst="rect">
            <a:avLst/>
          </a:prstGeom>
        </p:spPr>
      </p:pic>
      <p:pic>
        <p:nvPicPr>
          <p:cNvPr id="14" name="圖形 13" descr="握手">
            <a:extLst>
              <a:ext uri="{FF2B5EF4-FFF2-40B4-BE49-F238E27FC236}">
                <a16:creationId xmlns:a16="http://schemas.microsoft.com/office/drawing/2014/main" id="{021DEDF8-E1B9-42D7-9238-388EE6A94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39485" y="3966548"/>
            <a:ext cx="914400" cy="914400"/>
          </a:xfrm>
          <a:prstGeom prst="rect">
            <a:avLst/>
          </a:prstGeom>
        </p:spPr>
      </p:pic>
      <p:pic>
        <p:nvPicPr>
          <p:cNvPr id="18" name="圖形 17" descr="購物車">
            <a:extLst>
              <a:ext uri="{FF2B5EF4-FFF2-40B4-BE49-F238E27FC236}">
                <a16:creationId xmlns:a16="http://schemas.microsoft.com/office/drawing/2014/main" id="{8DD76C61-8B1D-4821-A4B3-53E275A71D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0519" y="5581295"/>
            <a:ext cx="773379" cy="7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4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5" y="-4352742"/>
            <a:ext cx="6937712" cy="6937712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TW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2768190" y="451957"/>
            <a:ext cx="6522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使用語言、技術、工具 </a:t>
            </a:r>
            <a:endParaRPr lang="zh-CN" altLang="en-US" sz="4800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75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"/>
          <p:cNvSpPr/>
          <p:nvPr/>
        </p:nvSpPr>
        <p:spPr>
          <a:xfrm>
            <a:off x="939801" y="3263900"/>
            <a:ext cx="10274300" cy="0"/>
          </a:xfrm>
          <a:custGeom>
            <a:avLst/>
            <a:gdLst>
              <a:gd name="connsiteX0" fmla="*/ 0 w 7705725"/>
              <a:gd name="connsiteY0" fmla="*/ 0 h 0"/>
              <a:gd name="connsiteX1" fmla="*/ 7705725 w 7705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5725">
                <a:moveTo>
                  <a:pt x="0" y="0"/>
                </a:moveTo>
                <a:lnTo>
                  <a:pt x="77057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5" name="任意多边形 787"/>
          <p:cNvSpPr/>
          <p:nvPr/>
        </p:nvSpPr>
        <p:spPr>
          <a:xfrm flipH="1" flipV="1">
            <a:off x="3676582" y="1380994"/>
            <a:ext cx="2400333" cy="1888100"/>
          </a:xfrm>
          <a:custGeom>
            <a:avLst/>
            <a:gdLst>
              <a:gd name="connsiteX0" fmla="*/ 1416075 w 1800250"/>
              <a:gd name="connsiteY0" fmla="*/ 0 h 1416075"/>
              <a:gd name="connsiteX1" fmla="*/ 1800250 w 1800250"/>
              <a:gd name="connsiteY1" fmla="*/ 0 h 1416075"/>
              <a:gd name="connsiteX2" fmla="*/ 1679600 w 1800250"/>
              <a:gd name="connsiteY2" fmla="*/ 120650 h 1416075"/>
              <a:gd name="connsiteX3" fmla="*/ 1558950 w 1800250"/>
              <a:gd name="connsiteY3" fmla="*/ 241300 h 1416075"/>
              <a:gd name="connsiteX4" fmla="*/ 1438300 w 1800250"/>
              <a:gd name="connsiteY4" fmla="*/ 363538 h 1416075"/>
              <a:gd name="connsiteX5" fmla="*/ 1317650 w 1800250"/>
              <a:gd name="connsiteY5" fmla="*/ 484188 h 1416075"/>
              <a:gd name="connsiteX6" fmla="*/ 1197000 w 1800250"/>
              <a:gd name="connsiteY6" fmla="*/ 604838 h 1416075"/>
              <a:gd name="connsiteX7" fmla="*/ 1076350 w 1800250"/>
              <a:gd name="connsiteY7" fmla="*/ 725487 h 1416075"/>
              <a:gd name="connsiteX8" fmla="*/ 955700 w 1800250"/>
              <a:gd name="connsiteY8" fmla="*/ 846137 h 1416075"/>
              <a:gd name="connsiteX9" fmla="*/ 835050 w 1800250"/>
              <a:gd name="connsiteY9" fmla="*/ 966787 h 1416075"/>
              <a:gd name="connsiteX10" fmla="*/ 714400 w 1800250"/>
              <a:gd name="connsiteY10" fmla="*/ 1087437 h 1416075"/>
              <a:gd name="connsiteX11" fmla="*/ 593750 w 1800250"/>
              <a:gd name="connsiteY11" fmla="*/ 1208087 h 1416075"/>
              <a:gd name="connsiteX12" fmla="*/ 473100 w 1800250"/>
              <a:gd name="connsiteY12" fmla="*/ 1327150 h 1416075"/>
              <a:gd name="connsiteX13" fmla="*/ 384175 w 1800250"/>
              <a:gd name="connsiteY13" fmla="*/ 1416075 h 1416075"/>
              <a:gd name="connsiteX14" fmla="*/ 0 w 1800250"/>
              <a:gd name="connsiteY14" fmla="*/ 1416075 h 1416075"/>
              <a:gd name="connsiteX15" fmla="*/ 88925 w 1800250"/>
              <a:gd name="connsiteY15" fmla="*/ 1327150 h 1416075"/>
              <a:gd name="connsiteX16" fmla="*/ 209575 w 1800250"/>
              <a:gd name="connsiteY16" fmla="*/ 1208087 h 1416075"/>
              <a:gd name="connsiteX17" fmla="*/ 330225 w 1800250"/>
              <a:gd name="connsiteY17" fmla="*/ 1087437 h 1416075"/>
              <a:gd name="connsiteX18" fmla="*/ 450875 w 1800250"/>
              <a:gd name="connsiteY18" fmla="*/ 966787 h 1416075"/>
              <a:gd name="connsiteX19" fmla="*/ 571525 w 1800250"/>
              <a:gd name="connsiteY19" fmla="*/ 846137 h 1416075"/>
              <a:gd name="connsiteX20" fmla="*/ 692175 w 1800250"/>
              <a:gd name="connsiteY20" fmla="*/ 725487 h 1416075"/>
              <a:gd name="connsiteX21" fmla="*/ 812825 w 1800250"/>
              <a:gd name="connsiteY21" fmla="*/ 604838 h 1416075"/>
              <a:gd name="connsiteX22" fmla="*/ 933475 w 1800250"/>
              <a:gd name="connsiteY22" fmla="*/ 484188 h 1416075"/>
              <a:gd name="connsiteX23" fmla="*/ 1054125 w 1800250"/>
              <a:gd name="connsiteY23" fmla="*/ 363538 h 1416075"/>
              <a:gd name="connsiteX24" fmla="*/ 1174775 w 1800250"/>
              <a:gd name="connsiteY24" fmla="*/ 241300 h 1416075"/>
              <a:gd name="connsiteX25" fmla="*/ 1295425 w 1800250"/>
              <a:gd name="connsiteY25" fmla="*/ 120650 h 1416075"/>
              <a:gd name="connsiteX26" fmla="*/ 1416075 w 1800250"/>
              <a:gd name="connsiteY26" fmla="*/ 0 h 14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50" h="1416075">
                <a:moveTo>
                  <a:pt x="1416075" y="0"/>
                </a:moveTo>
                <a:lnTo>
                  <a:pt x="1800250" y="0"/>
                </a:lnTo>
                <a:lnTo>
                  <a:pt x="1679600" y="120650"/>
                </a:lnTo>
                <a:lnTo>
                  <a:pt x="1558950" y="241300"/>
                </a:lnTo>
                <a:lnTo>
                  <a:pt x="1438300" y="363538"/>
                </a:lnTo>
                <a:lnTo>
                  <a:pt x="1317650" y="484188"/>
                </a:lnTo>
                <a:lnTo>
                  <a:pt x="1197000" y="604838"/>
                </a:lnTo>
                <a:lnTo>
                  <a:pt x="1076350" y="725487"/>
                </a:lnTo>
                <a:lnTo>
                  <a:pt x="955700" y="846137"/>
                </a:lnTo>
                <a:lnTo>
                  <a:pt x="835050" y="966787"/>
                </a:lnTo>
                <a:lnTo>
                  <a:pt x="714400" y="1087437"/>
                </a:lnTo>
                <a:lnTo>
                  <a:pt x="593750" y="1208087"/>
                </a:lnTo>
                <a:lnTo>
                  <a:pt x="473100" y="1327150"/>
                </a:lnTo>
                <a:lnTo>
                  <a:pt x="384175" y="1416075"/>
                </a:lnTo>
                <a:lnTo>
                  <a:pt x="0" y="1416075"/>
                </a:lnTo>
                <a:lnTo>
                  <a:pt x="88925" y="1327150"/>
                </a:lnTo>
                <a:lnTo>
                  <a:pt x="209575" y="1208087"/>
                </a:lnTo>
                <a:lnTo>
                  <a:pt x="330225" y="1087437"/>
                </a:lnTo>
                <a:lnTo>
                  <a:pt x="450875" y="966787"/>
                </a:lnTo>
                <a:lnTo>
                  <a:pt x="571525" y="846137"/>
                </a:lnTo>
                <a:lnTo>
                  <a:pt x="692175" y="725487"/>
                </a:lnTo>
                <a:lnTo>
                  <a:pt x="812825" y="604838"/>
                </a:lnTo>
                <a:lnTo>
                  <a:pt x="933475" y="484188"/>
                </a:lnTo>
                <a:lnTo>
                  <a:pt x="1054125" y="363538"/>
                </a:lnTo>
                <a:lnTo>
                  <a:pt x="1174775" y="241300"/>
                </a:lnTo>
                <a:lnTo>
                  <a:pt x="1295425" y="120650"/>
                </a:lnTo>
                <a:lnTo>
                  <a:pt x="1416075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7" name="任意多边形 745"/>
          <p:cNvSpPr/>
          <p:nvPr/>
        </p:nvSpPr>
        <p:spPr>
          <a:xfrm>
            <a:off x="606582" y="3269094"/>
            <a:ext cx="1906213" cy="1366280"/>
          </a:xfrm>
          <a:custGeom>
            <a:avLst/>
            <a:gdLst>
              <a:gd name="connsiteX0" fmla="*/ 937419 w 1320006"/>
              <a:gd name="connsiteY0" fmla="*/ 0 h 937418"/>
              <a:gd name="connsiteX1" fmla="*/ 1320006 w 1320006"/>
              <a:gd name="connsiteY1" fmla="*/ 0 h 937418"/>
              <a:gd name="connsiteX2" fmla="*/ 1199356 w 1320006"/>
              <a:gd name="connsiteY2" fmla="*/ 120650 h 937418"/>
              <a:gd name="connsiteX3" fmla="*/ 1078706 w 1320006"/>
              <a:gd name="connsiteY3" fmla="*/ 241300 h 937418"/>
              <a:gd name="connsiteX4" fmla="*/ 959644 w 1320006"/>
              <a:gd name="connsiteY4" fmla="*/ 363537 h 937418"/>
              <a:gd name="connsiteX5" fmla="*/ 838994 w 1320006"/>
              <a:gd name="connsiteY5" fmla="*/ 484187 h 937418"/>
              <a:gd name="connsiteX6" fmla="*/ 718344 w 1320006"/>
              <a:gd name="connsiteY6" fmla="*/ 604837 h 937418"/>
              <a:gd name="connsiteX7" fmla="*/ 597693 w 1320006"/>
              <a:gd name="connsiteY7" fmla="*/ 725487 h 937418"/>
              <a:gd name="connsiteX8" fmla="*/ 477043 w 1320006"/>
              <a:gd name="connsiteY8" fmla="*/ 846137 h 937418"/>
              <a:gd name="connsiteX9" fmla="*/ 384562 w 1320006"/>
              <a:gd name="connsiteY9" fmla="*/ 937418 h 937418"/>
              <a:gd name="connsiteX10" fmla="*/ 0 w 1320006"/>
              <a:gd name="connsiteY10" fmla="*/ 937418 h 937418"/>
              <a:gd name="connsiteX11" fmla="*/ 91281 w 1320006"/>
              <a:gd name="connsiteY11" fmla="*/ 846137 h 937418"/>
              <a:gd name="connsiteX12" fmla="*/ 211931 w 1320006"/>
              <a:gd name="connsiteY12" fmla="*/ 725487 h 937418"/>
              <a:gd name="connsiteX13" fmla="*/ 332581 w 1320006"/>
              <a:gd name="connsiteY13" fmla="*/ 604837 h 937418"/>
              <a:gd name="connsiteX14" fmla="*/ 453231 w 1320006"/>
              <a:gd name="connsiteY14" fmla="*/ 484187 h 937418"/>
              <a:gd name="connsiteX15" fmla="*/ 573881 w 1320006"/>
              <a:gd name="connsiteY15" fmla="*/ 363537 h 937418"/>
              <a:gd name="connsiteX16" fmla="*/ 696119 w 1320006"/>
              <a:gd name="connsiteY16" fmla="*/ 241300 h 937418"/>
              <a:gd name="connsiteX17" fmla="*/ 816769 w 1320006"/>
              <a:gd name="connsiteY17" fmla="*/ 120650 h 937418"/>
              <a:gd name="connsiteX18" fmla="*/ 937419 w 1320006"/>
              <a:gd name="connsiteY18" fmla="*/ 0 h 9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20006" h="937418">
                <a:moveTo>
                  <a:pt x="937419" y="0"/>
                </a:moveTo>
                <a:lnTo>
                  <a:pt x="1320006" y="0"/>
                </a:lnTo>
                <a:lnTo>
                  <a:pt x="1199356" y="120650"/>
                </a:lnTo>
                <a:lnTo>
                  <a:pt x="1078706" y="241300"/>
                </a:lnTo>
                <a:lnTo>
                  <a:pt x="959644" y="363537"/>
                </a:lnTo>
                <a:lnTo>
                  <a:pt x="838994" y="484187"/>
                </a:lnTo>
                <a:lnTo>
                  <a:pt x="718344" y="604837"/>
                </a:lnTo>
                <a:lnTo>
                  <a:pt x="597693" y="725487"/>
                </a:lnTo>
                <a:lnTo>
                  <a:pt x="477043" y="846137"/>
                </a:lnTo>
                <a:lnTo>
                  <a:pt x="384562" y="937418"/>
                </a:lnTo>
                <a:lnTo>
                  <a:pt x="0" y="937418"/>
                </a:lnTo>
                <a:lnTo>
                  <a:pt x="91281" y="846137"/>
                </a:lnTo>
                <a:lnTo>
                  <a:pt x="211931" y="725487"/>
                </a:lnTo>
                <a:lnTo>
                  <a:pt x="332581" y="604837"/>
                </a:lnTo>
                <a:lnTo>
                  <a:pt x="453231" y="484187"/>
                </a:lnTo>
                <a:lnTo>
                  <a:pt x="573881" y="363537"/>
                </a:lnTo>
                <a:lnTo>
                  <a:pt x="696119" y="241300"/>
                </a:lnTo>
                <a:lnTo>
                  <a:pt x="816769" y="120650"/>
                </a:lnTo>
                <a:lnTo>
                  <a:pt x="937419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8" name="任意多边形 755"/>
          <p:cNvSpPr/>
          <p:nvPr/>
        </p:nvSpPr>
        <p:spPr>
          <a:xfrm>
            <a:off x="5359620" y="3269093"/>
            <a:ext cx="2531884" cy="1855167"/>
          </a:xfrm>
          <a:custGeom>
            <a:avLst/>
            <a:gdLst>
              <a:gd name="connsiteX0" fmla="*/ 1256268 w 1640443"/>
              <a:gd name="connsiteY0" fmla="*/ 0 h 1257201"/>
              <a:gd name="connsiteX1" fmla="*/ 1640443 w 1640443"/>
              <a:gd name="connsiteY1" fmla="*/ 0 h 1257201"/>
              <a:gd name="connsiteX2" fmla="*/ 1519793 w 1640443"/>
              <a:gd name="connsiteY2" fmla="*/ 120650 h 1257201"/>
              <a:gd name="connsiteX3" fmla="*/ 1399143 w 1640443"/>
              <a:gd name="connsiteY3" fmla="*/ 241300 h 1257201"/>
              <a:gd name="connsiteX4" fmla="*/ 1278493 w 1640443"/>
              <a:gd name="connsiteY4" fmla="*/ 363538 h 1257201"/>
              <a:gd name="connsiteX5" fmla="*/ 1157843 w 1640443"/>
              <a:gd name="connsiteY5" fmla="*/ 484188 h 1257201"/>
              <a:gd name="connsiteX6" fmla="*/ 1037193 w 1640443"/>
              <a:gd name="connsiteY6" fmla="*/ 604838 h 1257201"/>
              <a:gd name="connsiteX7" fmla="*/ 916543 w 1640443"/>
              <a:gd name="connsiteY7" fmla="*/ 725487 h 1257201"/>
              <a:gd name="connsiteX8" fmla="*/ 795893 w 1640443"/>
              <a:gd name="connsiteY8" fmla="*/ 846137 h 1257201"/>
              <a:gd name="connsiteX9" fmla="*/ 675243 w 1640443"/>
              <a:gd name="connsiteY9" fmla="*/ 966787 h 1257201"/>
              <a:gd name="connsiteX10" fmla="*/ 554593 w 1640443"/>
              <a:gd name="connsiteY10" fmla="*/ 1087437 h 1257201"/>
              <a:gd name="connsiteX11" fmla="*/ 433943 w 1640443"/>
              <a:gd name="connsiteY11" fmla="*/ 1208087 h 1257201"/>
              <a:gd name="connsiteX12" fmla="*/ 384175 w 1640443"/>
              <a:gd name="connsiteY12" fmla="*/ 1257201 h 1257201"/>
              <a:gd name="connsiteX13" fmla="*/ 0 w 1640443"/>
              <a:gd name="connsiteY13" fmla="*/ 1257201 h 1257201"/>
              <a:gd name="connsiteX14" fmla="*/ 49768 w 1640443"/>
              <a:gd name="connsiteY14" fmla="*/ 1208087 h 1257201"/>
              <a:gd name="connsiteX15" fmla="*/ 170418 w 1640443"/>
              <a:gd name="connsiteY15" fmla="*/ 1087437 h 1257201"/>
              <a:gd name="connsiteX16" fmla="*/ 291068 w 1640443"/>
              <a:gd name="connsiteY16" fmla="*/ 966787 h 1257201"/>
              <a:gd name="connsiteX17" fmla="*/ 411718 w 1640443"/>
              <a:gd name="connsiteY17" fmla="*/ 846137 h 1257201"/>
              <a:gd name="connsiteX18" fmla="*/ 532368 w 1640443"/>
              <a:gd name="connsiteY18" fmla="*/ 725487 h 1257201"/>
              <a:gd name="connsiteX19" fmla="*/ 653018 w 1640443"/>
              <a:gd name="connsiteY19" fmla="*/ 604838 h 1257201"/>
              <a:gd name="connsiteX20" fmla="*/ 773668 w 1640443"/>
              <a:gd name="connsiteY20" fmla="*/ 484188 h 1257201"/>
              <a:gd name="connsiteX21" fmla="*/ 894318 w 1640443"/>
              <a:gd name="connsiteY21" fmla="*/ 363538 h 1257201"/>
              <a:gd name="connsiteX22" fmla="*/ 1014968 w 1640443"/>
              <a:gd name="connsiteY22" fmla="*/ 241300 h 1257201"/>
              <a:gd name="connsiteX23" fmla="*/ 1135618 w 1640443"/>
              <a:gd name="connsiteY23" fmla="*/ 120650 h 1257201"/>
              <a:gd name="connsiteX24" fmla="*/ 1256268 w 1640443"/>
              <a:gd name="connsiteY24" fmla="*/ 0 h 12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40443" h="1257201">
                <a:moveTo>
                  <a:pt x="1256268" y="0"/>
                </a:moveTo>
                <a:lnTo>
                  <a:pt x="1640443" y="0"/>
                </a:lnTo>
                <a:lnTo>
                  <a:pt x="1519793" y="120650"/>
                </a:lnTo>
                <a:lnTo>
                  <a:pt x="1399143" y="241300"/>
                </a:lnTo>
                <a:lnTo>
                  <a:pt x="1278493" y="363538"/>
                </a:lnTo>
                <a:lnTo>
                  <a:pt x="1157843" y="484188"/>
                </a:lnTo>
                <a:lnTo>
                  <a:pt x="1037193" y="604838"/>
                </a:lnTo>
                <a:lnTo>
                  <a:pt x="916543" y="725487"/>
                </a:lnTo>
                <a:lnTo>
                  <a:pt x="795893" y="846137"/>
                </a:lnTo>
                <a:lnTo>
                  <a:pt x="675243" y="966787"/>
                </a:lnTo>
                <a:lnTo>
                  <a:pt x="554593" y="1087437"/>
                </a:lnTo>
                <a:lnTo>
                  <a:pt x="433943" y="1208087"/>
                </a:lnTo>
                <a:lnTo>
                  <a:pt x="384175" y="1257201"/>
                </a:lnTo>
                <a:lnTo>
                  <a:pt x="0" y="1257201"/>
                </a:lnTo>
                <a:lnTo>
                  <a:pt x="49768" y="1208087"/>
                </a:lnTo>
                <a:lnTo>
                  <a:pt x="170418" y="1087437"/>
                </a:lnTo>
                <a:lnTo>
                  <a:pt x="291068" y="966787"/>
                </a:lnTo>
                <a:lnTo>
                  <a:pt x="411718" y="846137"/>
                </a:lnTo>
                <a:lnTo>
                  <a:pt x="532368" y="725487"/>
                </a:lnTo>
                <a:lnTo>
                  <a:pt x="653018" y="604838"/>
                </a:lnTo>
                <a:lnTo>
                  <a:pt x="773668" y="484188"/>
                </a:lnTo>
                <a:lnTo>
                  <a:pt x="894318" y="363538"/>
                </a:lnTo>
                <a:lnTo>
                  <a:pt x="1014968" y="241300"/>
                </a:lnTo>
                <a:lnTo>
                  <a:pt x="1135618" y="120650"/>
                </a:lnTo>
                <a:lnTo>
                  <a:pt x="1256268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3536A"/>
              </a:solidFill>
            </a:endParaRPr>
          </a:p>
        </p:txBody>
      </p:sp>
      <p:sp>
        <p:nvSpPr>
          <p:cNvPr id="34" name="文本框 17"/>
          <p:cNvSpPr txBox="1"/>
          <p:nvPr/>
        </p:nvSpPr>
        <p:spPr>
          <a:xfrm>
            <a:off x="342758" y="398413"/>
            <a:ext cx="4472987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36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使用到的技術、語言</a:t>
            </a:r>
            <a:endParaRPr kumimoji="1" lang="zh-CN" altLang="en-US" sz="3600" b="1" u="sng" dirty="0">
              <a:solidFill>
                <a:schemeClr val="accent5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24"/>
          <p:cNvSpPr txBox="1">
            <a:spLocks noChangeArrowheads="1"/>
          </p:cNvSpPr>
          <p:nvPr/>
        </p:nvSpPr>
        <p:spPr bwMode="auto">
          <a:xfrm rot="18858692">
            <a:off x="4527176" y="2181905"/>
            <a:ext cx="843992" cy="25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2000" b="1" dirty="0">
                <a:solidFill>
                  <a:schemeClr val="bg1"/>
                </a:solidFill>
              </a:rPr>
              <a:t>後端</a:t>
            </a:r>
            <a:endParaRPr lang="en-US" altLang="zh-TW" sz="2000" b="1" dirty="0">
              <a:solidFill>
                <a:schemeClr val="bg1"/>
              </a:solidFill>
            </a:endParaRPr>
          </a:p>
        </p:txBody>
      </p:sp>
      <p:sp>
        <p:nvSpPr>
          <p:cNvPr id="35" name="文本框 24"/>
          <p:cNvSpPr txBox="1">
            <a:spLocks noChangeArrowheads="1"/>
          </p:cNvSpPr>
          <p:nvPr/>
        </p:nvSpPr>
        <p:spPr bwMode="auto">
          <a:xfrm rot="18776210">
            <a:off x="1102881" y="3727564"/>
            <a:ext cx="1241815" cy="26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2000" b="1" dirty="0">
                <a:solidFill>
                  <a:schemeClr val="bg1"/>
                </a:solidFill>
              </a:rPr>
              <a:t>資料庫</a:t>
            </a:r>
            <a:endParaRPr lang="en-US" altLang="zh-TW" sz="2000" b="1" dirty="0">
              <a:solidFill>
                <a:schemeClr val="bg1"/>
              </a:solidFill>
            </a:endParaRPr>
          </a:p>
        </p:txBody>
      </p:sp>
      <p:sp>
        <p:nvSpPr>
          <p:cNvPr id="37" name="文本框 24"/>
          <p:cNvSpPr txBox="1">
            <a:spLocks noChangeArrowheads="1"/>
          </p:cNvSpPr>
          <p:nvPr/>
        </p:nvSpPr>
        <p:spPr bwMode="auto">
          <a:xfrm rot="18870588">
            <a:off x="6270902" y="3866127"/>
            <a:ext cx="1241815" cy="26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2000" b="1" dirty="0">
                <a:solidFill>
                  <a:schemeClr val="bg1"/>
                </a:solidFill>
              </a:rPr>
              <a:t>前端</a:t>
            </a:r>
            <a:endParaRPr lang="en-US" altLang="zh-TW" sz="2000" b="1" dirty="0">
              <a:solidFill>
                <a:schemeClr val="bg1"/>
              </a:solidFill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 bwMode="auto">
          <a:xfrm>
            <a:off x="1689974" y="3906965"/>
            <a:ext cx="4327558" cy="214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MS SQL,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T-SQL,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ADO.NET,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Entity Framework,</a:t>
            </a:r>
            <a:endParaRPr lang="en-US" altLang="zh-CN" sz="2400" b="1" dirty="0"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 bwMode="auto">
          <a:xfrm>
            <a:off x="5141277" y="2150457"/>
            <a:ext cx="4327558" cy="61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2800" b="1" dirty="0">
                <a:latin typeface="微软雅黑" charset="0"/>
                <a:ea typeface="微软雅黑" charset="0"/>
                <a:cs typeface="Open Sans Light" charset="0"/>
              </a:rPr>
              <a:t>C#, LINQ </a:t>
            </a:r>
            <a:endParaRPr lang="en-US" altLang="zh-CN" sz="2800" b="1" dirty="0"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 bwMode="auto">
          <a:xfrm>
            <a:off x="7090985" y="3906965"/>
            <a:ext cx="4327558" cy="151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HTML, CSS, JavaScript, jQuery, Bootstrap,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Vue.js, Ajax,</a:t>
            </a:r>
            <a:endParaRPr lang="en-US" altLang="zh-CN" sz="2400" b="1" dirty="0"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FDDD8704-5635-470D-9D1B-1784C09E5F0F}"/>
              </a:ext>
            </a:extLst>
          </p:cNvPr>
          <p:cNvSpPr txBox="1"/>
          <p:nvPr/>
        </p:nvSpPr>
        <p:spPr>
          <a:xfrm>
            <a:off x="6417812" y="283934"/>
            <a:ext cx="518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開 發 框 架：</a:t>
            </a:r>
            <a:endParaRPr lang="en-US" altLang="zh-TW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2" descr="Microsoft .NET Logo Vector (.AI) Free Download">
            <a:extLst>
              <a:ext uri="{FF2B5EF4-FFF2-40B4-BE49-F238E27FC236}">
                <a16:creationId xmlns:a16="http://schemas.microsoft.com/office/drawing/2014/main" id="{2ED82F6E-002A-4034-BFE2-6A3B02FF4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88" y="884098"/>
            <a:ext cx="2281214" cy="218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15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0"/>
            <a:ext cx="6880485" cy="6880485"/>
          </a:xfrm>
          <a:prstGeom prst="rtTriangl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5400000" flipV="1">
            <a:off x="1602826" y="0"/>
            <a:ext cx="3508588" cy="3508588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6200000">
            <a:off x="8183431" y="2846595"/>
            <a:ext cx="3974380" cy="4042758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58391" y="171357"/>
            <a:ext cx="6584920" cy="2425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1500" dirty="0">
                <a:solidFill>
                  <a:srgbClr val="43536A"/>
                </a:solidFill>
                <a:latin typeface="Impact" pitchFamily="34" charset="0"/>
                <a:ea typeface="微软雅黑" panose="020B0503020204020204" pitchFamily="34" charset="-122"/>
              </a:rPr>
              <a:t>實機展示</a:t>
            </a:r>
            <a:endParaRPr lang="zh-CN" altLang="en-US" sz="11500" dirty="0">
              <a:solidFill>
                <a:srgbClr val="43536A"/>
              </a:solidFill>
              <a:latin typeface="Impact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93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6891868" y="1312477"/>
            <a:ext cx="4790382" cy="4514193"/>
          </a:xfrm>
          <a:prstGeom prst="diamond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76"/>
          <p:cNvSpPr txBox="1"/>
          <p:nvPr/>
        </p:nvSpPr>
        <p:spPr>
          <a:xfrm>
            <a:off x="2010591" y="1514980"/>
            <a:ext cx="5186076" cy="646331"/>
          </a:xfrm>
          <a:prstGeom prst="rect">
            <a:avLst/>
          </a:prstGeom>
          <a:solidFill>
            <a:srgbClr val="43536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專題介紹</a:t>
            </a:r>
            <a:r>
              <a:rPr lang="en-US" altLang="zh-TW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專題開發目的</a:t>
            </a:r>
            <a:r>
              <a:rPr lang="en-US" altLang="zh-TW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9442345" y="5719056"/>
            <a:ext cx="2277888" cy="2277888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直角三角形 62"/>
          <p:cNvSpPr/>
          <p:nvPr/>
        </p:nvSpPr>
        <p:spPr>
          <a:xfrm rot="13500000" flipV="1">
            <a:off x="1079821" y="-934602"/>
            <a:ext cx="1861541" cy="1861541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Subtitle 2"/>
          <p:cNvSpPr txBox="1">
            <a:spLocks/>
          </p:cNvSpPr>
          <p:nvPr/>
        </p:nvSpPr>
        <p:spPr bwMode="auto">
          <a:xfrm>
            <a:off x="2010591" y="2432244"/>
            <a:ext cx="4461932" cy="322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由於本次專題決定以四人小組共同開發，並有鑑於以企業取向為目的，故選擇以內容豐富、功能多樣的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ERP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系統為主題。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另由於本組有兩位成員為金融相關科系畢業，故系統背景之設定採以銀行內網之方向呈現。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2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4" y="-4018022"/>
            <a:ext cx="6937712" cy="6937712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50805" y="451957"/>
            <a:ext cx="3357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15435" y="1284421"/>
            <a:ext cx="396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TW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功能總覽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25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05791" y="444775"/>
            <a:ext cx="2685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43536A"/>
                </a:solidFill>
                <a:latin typeface="Helvetica" panose="020B0604020202030204" pitchFamily="34" charset="0"/>
              </a:rPr>
              <a:t>團 隊 分 工</a:t>
            </a:r>
            <a:endParaRPr lang="zh-CN" altLang="en-US" sz="4000" b="1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34038" y="1183418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 noChangeArrowheads="1"/>
          </p:cNvPicPr>
          <p:nvPr/>
        </p:nvPicPr>
        <p:blipFill>
          <a:blip r:embed="rId2"/>
          <a:srcRect t="10651" b="10651"/>
          <a:stretch/>
        </p:blipFill>
        <p:spPr bwMode="auto">
          <a:xfrm>
            <a:off x="9576323" y="1235743"/>
            <a:ext cx="1605245" cy="1605246"/>
          </a:xfrm>
          <a:custGeom>
            <a:avLst/>
            <a:gdLst>
              <a:gd name="connsiteX0" fmla="*/ 585551 w 1171101"/>
              <a:gd name="connsiteY0" fmla="*/ 0 h 1171102"/>
              <a:gd name="connsiteX1" fmla="*/ 1159206 w 1171101"/>
              <a:gd name="connsiteY1" fmla="*/ 467542 h 1171102"/>
              <a:gd name="connsiteX2" fmla="*/ 1171101 w 1171101"/>
              <a:gd name="connsiteY2" fmla="*/ 585541 h 1171102"/>
              <a:gd name="connsiteX3" fmla="*/ 1171101 w 1171101"/>
              <a:gd name="connsiteY3" fmla="*/ 585561 h 1171102"/>
              <a:gd name="connsiteX4" fmla="*/ 1159206 w 1171101"/>
              <a:gd name="connsiteY4" fmla="*/ 703560 h 1171102"/>
              <a:gd name="connsiteX5" fmla="*/ 585551 w 1171101"/>
              <a:gd name="connsiteY5" fmla="*/ 1171102 h 1171102"/>
              <a:gd name="connsiteX6" fmla="*/ 0 w 1171101"/>
              <a:gd name="connsiteY6" fmla="*/ 585551 h 1171102"/>
              <a:gd name="connsiteX7" fmla="*/ 585551 w 1171101"/>
              <a:gd name="connsiteY7" fmla="*/ 0 h 117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1101" h="1171102">
                <a:moveTo>
                  <a:pt x="585551" y="0"/>
                </a:moveTo>
                <a:cubicBezTo>
                  <a:pt x="868518" y="0"/>
                  <a:pt x="1104605" y="200716"/>
                  <a:pt x="1159206" y="467542"/>
                </a:cubicBezTo>
                <a:lnTo>
                  <a:pt x="1171101" y="585541"/>
                </a:lnTo>
                <a:lnTo>
                  <a:pt x="1171101" y="585561"/>
                </a:lnTo>
                <a:lnTo>
                  <a:pt x="1159206" y="703560"/>
                </a:lnTo>
                <a:cubicBezTo>
                  <a:pt x="1104605" y="970386"/>
                  <a:pt x="868518" y="1171102"/>
                  <a:pt x="585551" y="1171102"/>
                </a:cubicBezTo>
                <a:cubicBezTo>
                  <a:pt x="262160" y="1171102"/>
                  <a:pt x="0" y="908942"/>
                  <a:pt x="0" y="585551"/>
                </a:cubicBezTo>
                <a:cubicBezTo>
                  <a:pt x="0" y="262160"/>
                  <a:pt x="262160" y="0"/>
                  <a:pt x="5855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2" r="26979" b="66140"/>
          <a:stretch/>
        </p:blipFill>
        <p:spPr bwMode="auto">
          <a:xfrm>
            <a:off x="1043336" y="1268808"/>
            <a:ext cx="1726545" cy="1610249"/>
          </a:xfrm>
          <a:custGeom>
            <a:avLst/>
            <a:gdLst>
              <a:gd name="connsiteX0" fmla="*/ 585932 w 1171101"/>
              <a:gd name="connsiteY0" fmla="*/ 0 h 1160820"/>
              <a:gd name="connsiteX1" fmla="*/ 1159960 w 1171101"/>
              <a:gd name="connsiteY1" fmla="*/ 467846 h 1160820"/>
              <a:gd name="connsiteX2" fmla="*/ 1171101 w 1171101"/>
              <a:gd name="connsiteY2" fmla="*/ 578363 h 1160820"/>
              <a:gd name="connsiteX3" fmla="*/ 1171101 w 1171101"/>
              <a:gd name="connsiteY3" fmla="*/ 593501 h 1160820"/>
              <a:gd name="connsiteX4" fmla="*/ 1159960 w 1171101"/>
              <a:gd name="connsiteY4" fmla="*/ 704018 h 1160820"/>
              <a:gd name="connsiteX5" fmla="*/ 704018 w 1171101"/>
              <a:gd name="connsiteY5" fmla="*/ 1159960 h 1160820"/>
              <a:gd name="connsiteX6" fmla="*/ 695486 w 1171101"/>
              <a:gd name="connsiteY6" fmla="*/ 1160820 h 1160820"/>
              <a:gd name="connsiteX7" fmla="*/ 476378 w 1171101"/>
              <a:gd name="connsiteY7" fmla="*/ 1160820 h 1160820"/>
              <a:gd name="connsiteX8" fmla="*/ 467846 w 1171101"/>
              <a:gd name="connsiteY8" fmla="*/ 1159960 h 1160820"/>
              <a:gd name="connsiteX9" fmla="*/ 0 w 1171101"/>
              <a:gd name="connsiteY9" fmla="*/ 585932 h 1160820"/>
              <a:gd name="connsiteX10" fmla="*/ 585932 w 1171101"/>
              <a:gd name="connsiteY10" fmla="*/ 0 h 11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1101" h="1160820">
                <a:moveTo>
                  <a:pt x="585932" y="0"/>
                </a:moveTo>
                <a:cubicBezTo>
                  <a:pt x="869083" y="0"/>
                  <a:pt x="1105324" y="200847"/>
                  <a:pt x="1159960" y="467846"/>
                </a:cubicBezTo>
                <a:lnTo>
                  <a:pt x="1171101" y="578363"/>
                </a:lnTo>
                <a:lnTo>
                  <a:pt x="1171101" y="593501"/>
                </a:lnTo>
                <a:lnTo>
                  <a:pt x="1159960" y="704018"/>
                </a:lnTo>
                <a:cubicBezTo>
                  <a:pt x="1113129" y="932874"/>
                  <a:pt x="932874" y="1113129"/>
                  <a:pt x="704018" y="1159960"/>
                </a:cubicBezTo>
                <a:lnTo>
                  <a:pt x="695486" y="1160820"/>
                </a:lnTo>
                <a:lnTo>
                  <a:pt x="476378" y="1160820"/>
                </a:lnTo>
                <a:lnTo>
                  <a:pt x="467846" y="1159960"/>
                </a:lnTo>
                <a:cubicBezTo>
                  <a:pt x="200847" y="1105324"/>
                  <a:pt x="0" y="869083"/>
                  <a:pt x="0" y="585932"/>
                </a:cubicBezTo>
                <a:cubicBezTo>
                  <a:pt x="0" y="262331"/>
                  <a:pt x="262331" y="0"/>
                  <a:pt x="5859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095483" y="2900199"/>
            <a:ext cx="176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李路亞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(Louis)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92384" y="2947310"/>
            <a:ext cx="1771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胡文軒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(Kris)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07542" y="2907058"/>
            <a:ext cx="238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羅偉瑄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(Ted)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3" name="直角三角形 22"/>
          <p:cNvSpPr/>
          <p:nvPr/>
        </p:nvSpPr>
        <p:spPr>
          <a:xfrm rot="18904073">
            <a:off x="8120382" y="-1491013"/>
            <a:ext cx="2588196" cy="2591635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2694009" flipV="1">
            <a:off x="214572" y="5961397"/>
            <a:ext cx="2137177" cy="2119132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Subtitle 2"/>
          <p:cNvSpPr txBox="1">
            <a:spLocks/>
          </p:cNvSpPr>
          <p:nvPr/>
        </p:nvSpPr>
        <p:spPr bwMode="auto">
          <a:xfrm>
            <a:off x="570382" y="3301403"/>
            <a:ext cx="2824680" cy="241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228600" indent="-228600">
              <a:lnSpc>
                <a:spcPct val="120000"/>
              </a:lnSpc>
              <a:buAutoNum type="arabicPeriod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登入頁面及忘記密碼頁面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首頁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(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匯率連動、即時各國時鐘、個人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MEMO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備忘錄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3. 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個人資料頁面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4. 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個人行事曆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5. 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會議室預約系統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7" name="直角三角形 26"/>
          <p:cNvSpPr/>
          <p:nvPr/>
        </p:nvSpPr>
        <p:spPr>
          <a:xfrm rot="13497834" flipV="1">
            <a:off x="7114968" y="-1023122"/>
            <a:ext cx="1664124" cy="1655853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29D6A8D-4ED2-42C6-A230-442B7F92F6E0}"/>
              </a:ext>
            </a:extLst>
          </p:cNvPr>
          <p:cNvSpPr txBox="1">
            <a:spLocks/>
          </p:cNvSpPr>
          <p:nvPr/>
        </p:nvSpPr>
        <p:spPr bwMode="auto">
          <a:xfrm>
            <a:off x="9120821" y="3307168"/>
            <a:ext cx="2824680" cy="110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228600" indent="-228600">
              <a:lnSpc>
                <a:spcPct val="120000"/>
              </a:lnSpc>
              <a:buAutoNum type="arabicPeriod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團購車產品創建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團購車產品審核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3. 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團購發車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</p:txBody>
      </p:sp>
      <p:sp>
        <p:nvSpPr>
          <p:cNvPr id="21" name="文本框 23">
            <a:extLst>
              <a:ext uri="{FF2B5EF4-FFF2-40B4-BE49-F238E27FC236}">
                <a16:creationId xmlns:a16="http://schemas.microsoft.com/office/drawing/2014/main" id="{1067466A-486E-4102-B0AA-58E93F0A7C75}"/>
              </a:ext>
            </a:extLst>
          </p:cNvPr>
          <p:cNvSpPr txBox="1"/>
          <p:nvPr/>
        </p:nvSpPr>
        <p:spPr>
          <a:xfrm>
            <a:off x="3717635" y="2903215"/>
            <a:ext cx="238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陳柏錡</a:t>
            </a:r>
            <a:r>
              <a:rPr lang="en-US" altLang="zh-TW" sz="2000" b="1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</a:t>
            </a:r>
            <a:r>
              <a:rPr lang="en-US" altLang="zh-CN" sz="2000" b="1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ony</a:t>
            </a:r>
            <a:r>
              <a:rPr lang="en-US" altLang="zh-TW" sz="2000" b="1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2000" b="1" dirty="0">
              <a:solidFill>
                <a:srgbClr val="43536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6B346528-20B6-4AF7-93E7-08DC6B69D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92" y="1235744"/>
            <a:ext cx="1605246" cy="16052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4A2E1584-01FD-4AC5-8256-A54367A024EA}"/>
              </a:ext>
            </a:extLst>
          </p:cNvPr>
          <p:cNvSpPr txBox="1">
            <a:spLocks/>
          </p:cNvSpPr>
          <p:nvPr/>
        </p:nvSpPr>
        <p:spPr bwMode="auto">
          <a:xfrm>
            <a:off x="4187125" y="3365551"/>
            <a:ext cx="1936601" cy="173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人事功能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社團功能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Lantinghei SC Demibold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</a:rPr>
              <a:t>權限設計</a:t>
            </a:r>
          </a:p>
          <a:p>
            <a:pPr>
              <a:lnSpc>
                <a:spcPct val="120000"/>
              </a:lnSpc>
              <a:buNone/>
            </a:pP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A9C170D7-D558-4129-A4BA-8DA945F52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3925" y="1273321"/>
            <a:ext cx="1645557" cy="16558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A8289FFA-4B15-4CAF-AA68-1948FF5DBD11}"/>
              </a:ext>
            </a:extLst>
          </p:cNvPr>
          <p:cNvSpPr txBox="1">
            <a:spLocks/>
          </p:cNvSpPr>
          <p:nvPr/>
        </p:nvSpPr>
        <p:spPr bwMode="auto">
          <a:xfrm>
            <a:off x="6317878" y="3365551"/>
            <a:ext cx="2824680" cy="140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228600" indent="-228600">
              <a:lnSpc>
                <a:spcPct val="120000"/>
              </a:lnSpc>
              <a:buFontTx/>
              <a:buAutoNum type="arabicPeriod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上下班打卡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/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打卡管理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marL="228600" indent="-228600">
              <a:lnSpc>
                <a:spcPct val="120000"/>
              </a:lnSpc>
              <a:buFontTx/>
              <a:buAutoNum type="arabicPeriod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請假申請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/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請假管理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/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申請進度查詢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  <a:p>
            <a:pPr marL="228600" indent="-228600">
              <a:lnSpc>
                <a:spcPct val="120000"/>
              </a:lnSpc>
              <a:buFontTx/>
              <a:buAutoNum type="arabicPeriod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員工留言板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3" y="-4018023"/>
            <a:ext cx="6937712" cy="6937712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782894" y="451957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功能展示與介紹</a:t>
            </a:r>
            <a:br>
              <a:rPr lang="en-US" altLang="zh-TW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李路亞</a:t>
            </a:r>
            <a:r>
              <a:rPr lang="en-US" altLang="zh-TW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05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hape 539"/>
          <p:cNvSpPr>
            <a:spLocks/>
          </p:cNvSpPr>
          <p:nvPr/>
        </p:nvSpPr>
        <p:spPr bwMode="auto">
          <a:xfrm>
            <a:off x="4569336" y="2902121"/>
            <a:ext cx="2527300" cy="1274763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1336 h 21600"/>
              <a:gd name="T4" fmla="*/ 0 w 21600"/>
              <a:gd name="T5" fmla="*/ 1274763 h 21600"/>
              <a:gd name="T6" fmla="*/ 2169851 w 21600"/>
              <a:gd name="T7" fmla="*/ 1274763 h 21600"/>
              <a:gd name="T8" fmla="*/ 2527300 w 21600"/>
              <a:gd name="T9" fmla="*/ 647001 h 21600"/>
              <a:gd name="T10" fmla="*/ 2184593 w 21600"/>
              <a:gd name="T11" fmla="*/ 1062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800"/>
          </a:p>
        </p:txBody>
      </p:sp>
      <p:sp>
        <p:nvSpPr>
          <p:cNvPr id="52229" name="Shape 544"/>
          <p:cNvSpPr>
            <a:spLocks/>
          </p:cNvSpPr>
          <p:nvPr/>
        </p:nvSpPr>
        <p:spPr bwMode="auto">
          <a:xfrm rot="20193507">
            <a:off x="6520304" y="2001727"/>
            <a:ext cx="2528888" cy="764646"/>
          </a:xfrm>
          <a:custGeom>
            <a:avLst/>
            <a:gdLst>
              <a:gd name="T0" fmla="*/ 5503 w 21600"/>
              <a:gd name="T1" fmla="*/ 0 h 21600"/>
              <a:gd name="T2" fmla="*/ 364933 w 21600"/>
              <a:gd name="T3" fmla="*/ 642134 h 21600"/>
              <a:gd name="T4" fmla="*/ 0 w 21600"/>
              <a:gd name="T5" fmla="*/ 1276350 h 21600"/>
              <a:gd name="T6" fmla="*/ 2171214 w 21600"/>
              <a:gd name="T7" fmla="*/ 1276350 h 21600"/>
              <a:gd name="T8" fmla="*/ 2528888 w 21600"/>
              <a:gd name="T9" fmla="*/ 647807 h 21600"/>
              <a:gd name="T10" fmla="*/ 2185966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2231" name="Shape 549"/>
          <p:cNvSpPr>
            <a:spLocks/>
          </p:cNvSpPr>
          <p:nvPr/>
        </p:nvSpPr>
        <p:spPr bwMode="auto">
          <a:xfrm>
            <a:off x="8915821" y="1452564"/>
            <a:ext cx="2527300" cy="1276350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2134 h 21600"/>
              <a:gd name="T4" fmla="*/ 0 w 21600"/>
              <a:gd name="T5" fmla="*/ 1276350 h 21600"/>
              <a:gd name="T6" fmla="*/ 2169851 w 21600"/>
              <a:gd name="T7" fmla="*/ 1276350 h 21600"/>
              <a:gd name="T8" fmla="*/ 2527300 w 21600"/>
              <a:gd name="T9" fmla="*/ 647807 h 21600"/>
              <a:gd name="T10" fmla="*/ 2184593 w 21600"/>
              <a:gd name="T11" fmla="*/ 1064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800"/>
          </a:p>
        </p:txBody>
      </p:sp>
      <p:sp>
        <p:nvSpPr>
          <p:cNvPr id="52233" name="Shape 555"/>
          <p:cNvSpPr>
            <a:spLocks/>
          </p:cNvSpPr>
          <p:nvPr/>
        </p:nvSpPr>
        <p:spPr bwMode="auto">
          <a:xfrm rot="1210600">
            <a:off x="6521907" y="4370170"/>
            <a:ext cx="2528887" cy="794313"/>
          </a:xfrm>
          <a:custGeom>
            <a:avLst/>
            <a:gdLst>
              <a:gd name="T0" fmla="*/ 5503 w 21600"/>
              <a:gd name="T1" fmla="*/ 0 h 21600"/>
              <a:gd name="T2" fmla="*/ 364932 w 21600"/>
              <a:gd name="T3" fmla="*/ 642134 h 21600"/>
              <a:gd name="T4" fmla="*/ 0 w 21600"/>
              <a:gd name="T5" fmla="*/ 1276350 h 21600"/>
              <a:gd name="T6" fmla="*/ 2171213 w 21600"/>
              <a:gd name="T7" fmla="*/ 1276350 h 21600"/>
              <a:gd name="T8" fmla="*/ 2528887 w 21600"/>
              <a:gd name="T9" fmla="*/ 647807 h 21600"/>
              <a:gd name="T10" fmla="*/ 2185965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4353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800"/>
          </a:p>
        </p:txBody>
      </p:sp>
      <p:sp>
        <p:nvSpPr>
          <p:cNvPr id="18" name="文本框 17"/>
          <p:cNvSpPr txBox="1"/>
          <p:nvPr/>
        </p:nvSpPr>
        <p:spPr>
          <a:xfrm>
            <a:off x="342758" y="419669"/>
            <a:ext cx="4028135" cy="659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36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登入 與 忘記密碼</a:t>
            </a:r>
            <a:endParaRPr kumimoji="1" lang="zh-CN" altLang="en-US" sz="3600" b="1" u="sng" dirty="0">
              <a:solidFill>
                <a:schemeClr val="accent5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 bwMode="auto">
          <a:xfrm>
            <a:off x="342758" y="1716113"/>
            <a:ext cx="4028135" cy="383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2400" b="1" dirty="0">
                <a:latin typeface="微软雅黑" charset="0"/>
                <a:ea typeface="微软雅黑" charset="0"/>
                <a:cs typeface="Open Sans Light" charset="0"/>
              </a:rPr>
              <a:t>登入使用</a:t>
            </a: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EF Lambda</a:t>
            </a:r>
            <a:r>
              <a:rPr lang="zh-TW" altLang="en-US" sz="2400" b="1" dirty="0">
                <a:latin typeface="微软雅黑" charset="0"/>
                <a:ea typeface="微软雅黑" charset="0"/>
                <a:cs typeface="Open Sans Light" charset="0"/>
              </a:rPr>
              <a:t>運算式回傳該員工物件並導向首頁；如為</a:t>
            </a: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Null</a:t>
            </a:r>
            <a:r>
              <a:rPr lang="zh-TW" altLang="en-US" sz="2400" b="1" dirty="0">
                <a:latin typeface="微软雅黑" charset="0"/>
                <a:ea typeface="微软雅黑" charset="0"/>
                <a:cs typeface="Open Sans Light" charset="0"/>
              </a:rPr>
              <a:t>則彈出</a:t>
            </a: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Sweet Alert</a:t>
            </a:r>
            <a:r>
              <a:rPr lang="zh-TW" altLang="en-US" sz="2400" b="1" dirty="0">
                <a:latin typeface="微软雅黑" charset="0"/>
                <a:ea typeface="微软雅黑" charset="0"/>
                <a:cs typeface="Open Sans Light" charset="0"/>
              </a:rPr>
              <a:t>查無帳號視窗。</a:t>
            </a:r>
            <a:endParaRPr lang="en-US" altLang="zh-TW" sz="2400" b="1" dirty="0">
              <a:latin typeface="微软雅黑" charset="0"/>
              <a:ea typeface="微软雅黑" charset="0"/>
              <a:cs typeface="Open Sans Light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cs typeface="Open Sans Light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TW" altLang="en-US" sz="2400" b="1" dirty="0">
                <a:latin typeface="微软雅黑" charset="0"/>
                <a:ea typeface="微软雅黑" charset="0"/>
                <a:cs typeface="Open Sans Light" charset="0"/>
              </a:rPr>
              <a:t>忘記密碼則用</a:t>
            </a:r>
            <a:r>
              <a:rPr lang="en-US" altLang="zh-TW" sz="2400" b="1" dirty="0">
                <a:latin typeface="微软雅黑" charset="0"/>
                <a:ea typeface="微软雅黑" charset="0"/>
                <a:cs typeface="Open Sans Light" charset="0"/>
              </a:rPr>
              <a:t>Email</a:t>
            </a:r>
            <a:r>
              <a:rPr lang="zh-TW" altLang="en-US" sz="2400" b="1" dirty="0">
                <a:latin typeface="微软雅黑" charset="0"/>
                <a:ea typeface="微软雅黑" charset="0"/>
                <a:cs typeface="Open Sans Light" charset="0"/>
              </a:rPr>
              <a:t>與員工姓名做驗證，並寄發密碼至該員工信箱。</a:t>
            </a:r>
            <a:endParaRPr lang="en-US" altLang="zh-CN" sz="2400" b="1" dirty="0"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14" name="Shape 549"/>
          <p:cNvSpPr>
            <a:spLocks/>
          </p:cNvSpPr>
          <p:nvPr/>
        </p:nvSpPr>
        <p:spPr bwMode="auto">
          <a:xfrm>
            <a:off x="8915821" y="4420692"/>
            <a:ext cx="2527300" cy="1276350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2134 h 21600"/>
              <a:gd name="T4" fmla="*/ 0 w 21600"/>
              <a:gd name="T5" fmla="*/ 1276350 h 21600"/>
              <a:gd name="T6" fmla="*/ 2169851 w 21600"/>
              <a:gd name="T7" fmla="*/ 1276350 h 21600"/>
              <a:gd name="T8" fmla="*/ 2527300 w 21600"/>
              <a:gd name="T9" fmla="*/ 647807 h 21600"/>
              <a:gd name="T10" fmla="*/ 2184593 w 21600"/>
              <a:gd name="T11" fmla="*/ 1064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800"/>
          </a:p>
        </p:txBody>
      </p:sp>
      <p:sp>
        <p:nvSpPr>
          <p:cNvPr id="16" name="PA_文本框 9"/>
          <p:cNvSpPr txBox="1"/>
          <p:nvPr>
            <p:custDataLst>
              <p:tags r:id="rId1"/>
            </p:custDataLst>
          </p:nvPr>
        </p:nvSpPr>
        <p:spPr>
          <a:xfrm>
            <a:off x="4586514" y="3247114"/>
            <a:ext cx="253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登入頁面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_文本框 9"/>
          <p:cNvSpPr txBox="1"/>
          <p:nvPr>
            <p:custDataLst>
              <p:tags r:id="rId2"/>
            </p:custDataLst>
          </p:nvPr>
        </p:nvSpPr>
        <p:spPr>
          <a:xfrm rot="20190694">
            <a:off x="6443455" y="2121516"/>
            <a:ext cx="253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驗證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文本框 9"/>
          <p:cNvSpPr txBox="1"/>
          <p:nvPr>
            <p:custDataLst>
              <p:tags r:id="rId3"/>
            </p:custDataLst>
          </p:nvPr>
        </p:nvSpPr>
        <p:spPr>
          <a:xfrm>
            <a:off x="8817855" y="1798351"/>
            <a:ext cx="253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導向首頁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文本框 9"/>
          <p:cNvSpPr txBox="1"/>
          <p:nvPr>
            <p:custDataLst>
              <p:tags r:id="rId4"/>
            </p:custDataLst>
          </p:nvPr>
        </p:nvSpPr>
        <p:spPr>
          <a:xfrm rot="1214322">
            <a:off x="6537353" y="4487706"/>
            <a:ext cx="253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忘記密碼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文本框 9"/>
          <p:cNvSpPr txBox="1"/>
          <p:nvPr>
            <p:custDataLst>
              <p:tags r:id="rId5"/>
            </p:custDataLst>
          </p:nvPr>
        </p:nvSpPr>
        <p:spPr>
          <a:xfrm>
            <a:off x="8944596" y="4601735"/>
            <a:ext cx="2536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寄發至該員</a:t>
            </a:r>
            <a:r>
              <a:rPr lang="en-US" altLang="zh-TW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10820791" y="1798351"/>
            <a:ext cx="401699" cy="460627"/>
          </a:xfrm>
          <a:custGeom>
            <a:avLst/>
            <a:gdLst>
              <a:gd name="T0" fmla="*/ 319988 w 1021"/>
              <a:gd name="T1" fmla="*/ 358713 h 1018"/>
              <a:gd name="T2" fmla="*/ 319444 w 1021"/>
              <a:gd name="T3" fmla="*/ 510121 h 1018"/>
              <a:gd name="T4" fmla="*/ 321076 w 1021"/>
              <a:gd name="T5" fmla="*/ 511749 h 1018"/>
              <a:gd name="T6" fmla="*/ 446786 w 1021"/>
              <a:gd name="T7" fmla="*/ 511206 h 1018"/>
              <a:gd name="T8" fmla="*/ 447874 w 1021"/>
              <a:gd name="T9" fmla="*/ 359798 h 1018"/>
              <a:gd name="T10" fmla="*/ 446241 w 1021"/>
              <a:gd name="T11" fmla="*/ 358713 h 1018"/>
              <a:gd name="T12" fmla="*/ 148566 w 1021"/>
              <a:gd name="T13" fmla="*/ 358713 h 1018"/>
              <a:gd name="T14" fmla="*/ 145845 w 1021"/>
              <a:gd name="T15" fmla="*/ 359798 h 1018"/>
              <a:gd name="T16" fmla="*/ 131151 w 1021"/>
              <a:gd name="T17" fmla="*/ 374993 h 1018"/>
              <a:gd name="T18" fmla="*/ 131151 w 1021"/>
              <a:gd name="T19" fmla="*/ 422749 h 1018"/>
              <a:gd name="T20" fmla="*/ 131151 w 1021"/>
              <a:gd name="T21" fmla="*/ 424377 h 1018"/>
              <a:gd name="T22" fmla="*/ 146933 w 1021"/>
              <a:gd name="T23" fmla="*/ 439030 h 1018"/>
              <a:gd name="T24" fmla="*/ 228018 w 1021"/>
              <a:gd name="T25" fmla="*/ 439030 h 1018"/>
              <a:gd name="T26" fmla="*/ 229651 w 1021"/>
              <a:gd name="T27" fmla="*/ 439030 h 1018"/>
              <a:gd name="T28" fmla="*/ 244889 w 1021"/>
              <a:gd name="T29" fmla="*/ 423292 h 1018"/>
              <a:gd name="T30" fmla="*/ 244889 w 1021"/>
              <a:gd name="T31" fmla="*/ 376078 h 1018"/>
              <a:gd name="T32" fmla="*/ 244344 w 1021"/>
              <a:gd name="T33" fmla="*/ 373365 h 1018"/>
              <a:gd name="T34" fmla="*/ 228563 w 1021"/>
              <a:gd name="T35" fmla="*/ 358713 h 1018"/>
              <a:gd name="T36" fmla="*/ 148566 w 1021"/>
              <a:gd name="T37" fmla="*/ 358713 h 1018"/>
              <a:gd name="T38" fmla="*/ 484879 w 1021"/>
              <a:gd name="T39" fmla="*/ 269713 h 1018"/>
              <a:gd name="T40" fmla="*/ 485968 w 1021"/>
              <a:gd name="T41" fmla="*/ 270256 h 1018"/>
              <a:gd name="T42" fmla="*/ 485968 w 1021"/>
              <a:gd name="T43" fmla="*/ 552450 h 1018"/>
              <a:gd name="T44" fmla="*/ 69657 w 1021"/>
              <a:gd name="T45" fmla="*/ 552450 h 1018"/>
              <a:gd name="T46" fmla="*/ 69113 w 1021"/>
              <a:gd name="T47" fmla="*/ 551365 h 1018"/>
              <a:gd name="T48" fmla="*/ 69113 w 1021"/>
              <a:gd name="T49" fmla="*/ 269713 h 1018"/>
              <a:gd name="T50" fmla="*/ 426106 w 1021"/>
              <a:gd name="T51" fmla="*/ 0 h 1018"/>
              <a:gd name="T52" fmla="*/ 426106 w 1021"/>
              <a:gd name="T53" fmla="*/ 122646 h 1018"/>
              <a:gd name="T54" fmla="*/ 428827 w 1021"/>
              <a:gd name="T55" fmla="*/ 126988 h 1018"/>
              <a:gd name="T56" fmla="*/ 555625 w 1021"/>
              <a:gd name="T57" fmla="*/ 230097 h 1018"/>
              <a:gd name="T58" fmla="*/ 555081 w 1021"/>
              <a:gd name="T59" fmla="*/ 230640 h 1018"/>
              <a:gd name="T60" fmla="*/ 1633 w 1021"/>
              <a:gd name="T61" fmla="*/ 230640 h 1018"/>
              <a:gd name="T62" fmla="*/ 0 w 1021"/>
              <a:gd name="T63" fmla="*/ 230640 h 1018"/>
              <a:gd name="T64" fmla="*/ 544 w 1021"/>
              <a:gd name="T65" fmla="*/ 229012 h 1018"/>
              <a:gd name="T66" fmla="*/ 261214 w 1021"/>
              <a:gd name="T67" fmla="*/ 16823 h 1018"/>
              <a:gd name="T68" fmla="*/ 266656 w 1021"/>
              <a:gd name="T69" fmla="*/ 15195 h 1018"/>
              <a:gd name="T70" fmla="*/ 290601 w 1021"/>
              <a:gd name="T71" fmla="*/ 16280 h 1018"/>
              <a:gd name="T72" fmla="*/ 294955 w 1021"/>
              <a:gd name="T73" fmla="*/ 17908 h 1018"/>
              <a:gd name="T74" fmla="*/ 368421 w 1021"/>
              <a:gd name="T75" fmla="*/ 77061 h 1018"/>
              <a:gd name="T76" fmla="*/ 371142 w 1021"/>
              <a:gd name="T77" fmla="*/ 75433 h 1018"/>
              <a:gd name="T78" fmla="*/ 426106 w 1021"/>
              <a:gd name="T79" fmla="*/ 0 h 101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21" h="1018">
                <a:moveTo>
                  <a:pt x="590" y="661"/>
                </a:moveTo>
                <a:lnTo>
                  <a:pt x="588" y="661"/>
                </a:lnTo>
                <a:lnTo>
                  <a:pt x="587" y="663"/>
                </a:lnTo>
                <a:lnTo>
                  <a:pt x="587" y="940"/>
                </a:lnTo>
                <a:lnTo>
                  <a:pt x="588" y="942"/>
                </a:lnTo>
                <a:lnTo>
                  <a:pt x="590" y="943"/>
                </a:lnTo>
                <a:lnTo>
                  <a:pt x="820" y="943"/>
                </a:lnTo>
                <a:lnTo>
                  <a:pt x="821" y="942"/>
                </a:lnTo>
                <a:lnTo>
                  <a:pt x="823" y="940"/>
                </a:lnTo>
                <a:lnTo>
                  <a:pt x="823" y="663"/>
                </a:lnTo>
                <a:lnTo>
                  <a:pt x="821" y="661"/>
                </a:lnTo>
                <a:lnTo>
                  <a:pt x="820" y="661"/>
                </a:lnTo>
                <a:lnTo>
                  <a:pt x="590" y="661"/>
                </a:lnTo>
                <a:close/>
                <a:moveTo>
                  <a:pt x="273" y="661"/>
                </a:moveTo>
                <a:lnTo>
                  <a:pt x="270" y="661"/>
                </a:lnTo>
                <a:lnTo>
                  <a:pt x="268" y="663"/>
                </a:lnTo>
                <a:lnTo>
                  <a:pt x="241" y="688"/>
                </a:lnTo>
                <a:lnTo>
                  <a:pt x="241" y="691"/>
                </a:lnTo>
                <a:lnTo>
                  <a:pt x="241" y="693"/>
                </a:lnTo>
                <a:lnTo>
                  <a:pt x="241" y="779"/>
                </a:lnTo>
                <a:lnTo>
                  <a:pt x="241" y="780"/>
                </a:lnTo>
                <a:lnTo>
                  <a:pt x="241" y="782"/>
                </a:lnTo>
                <a:lnTo>
                  <a:pt x="268" y="809"/>
                </a:lnTo>
                <a:lnTo>
                  <a:pt x="270" y="809"/>
                </a:lnTo>
                <a:lnTo>
                  <a:pt x="273" y="809"/>
                </a:lnTo>
                <a:lnTo>
                  <a:pt x="419" y="809"/>
                </a:lnTo>
                <a:lnTo>
                  <a:pt x="420" y="809"/>
                </a:lnTo>
                <a:lnTo>
                  <a:pt x="422" y="809"/>
                </a:lnTo>
                <a:lnTo>
                  <a:pt x="449" y="782"/>
                </a:lnTo>
                <a:lnTo>
                  <a:pt x="450" y="780"/>
                </a:lnTo>
                <a:lnTo>
                  <a:pt x="450" y="779"/>
                </a:lnTo>
                <a:lnTo>
                  <a:pt x="450" y="693"/>
                </a:lnTo>
                <a:lnTo>
                  <a:pt x="450" y="691"/>
                </a:lnTo>
                <a:lnTo>
                  <a:pt x="449" y="688"/>
                </a:lnTo>
                <a:lnTo>
                  <a:pt x="422" y="663"/>
                </a:lnTo>
                <a:lnTo>
                  <a:pt x="420" y="661"/>
                </a:lnTo>
                <a:lnTo>
                  <a:pt x="419" y="661"/>
                </a:lnTo>
                <a:lnTo>
                  <a:pt x="273" y="661"/>
                </a:lnTo>
                <a:close/>
                <a:moveTo>
                  <a:pt x="128" y="497"/>
                </a:moveTo>
                <a:lnTo>
                  <a:pt x="891" y="497"/>
                </a:lnTo>
                <a:lnTo>
                  <a:pt x="893" y="497"/>
                </a:lnTo>
                <a:lnTo>
                  <a:pt x="893" y="498"/>
                </a:lnTo>
                <a:lnTo>
                  <a:pt x="893" y="1016"/>
                </a:lnTo>
                <a:lnTo>
                  <a:pt x="893" y="1018"/>
                </a:lnTo>
                <a:lnTo>
                  <a:pt x="891" y="1018"/>
                </a:lnTo>
                <a:lnTo>
                  <a:pt x="128" y="1018"/>
                </a:lnTo>
                <a:lnTo>
                  <a:pt x="127" y="1018"/>
                </a:lnTo>
                <a:lnTo>
                  <a:pt x="127" y="1016"/>
                </a:lnTo>
                <a:lnTo>
                  <a:pt x="127" y="498"/>
                </a:lnTo>
                <a:lnTo>
                  <a:pt x="127" y="497"/>
                </a:lnTo>
                <a:lnTo>
                  <a:pt x="128" y="497"/>
                </a:lnTo>
                <a:close/>
                <a:moveTo>
                  <a:pt x="783" y="0"/>
                </a:moveTo>
                <a:lnTo>
                  <a:pt x="783" y="223"/>
                </a:lnTo>
                <a:lnTo>
                  <a:pt x="783" y="226"/>
                </a:lnTo>
                <a:lnTo>
                  <a:pt x="787" y="231"/>
                </a:lnTo>
                <a:lnTo>
                  <a:pt x="788" y="234"/>
                </a:lnTo>
                <a:lnTo>
                  <a:pt x="1020" y="422"/>
                </a:lnTo>
                <a:lnTo>
                  <a:pt x="1021" y="424"/>
                </a:lnTo>
                <a:lnTo>
                  <a:pt x="1021" y="425"/>
                </a:lnTo>
                <a:lnTo>
                  <a:pt x="1020" y="425"/>
                </a:lnTo>
                <a:lnTo>
                  <a:pt x="1018" y="425"/>
                </a:lnTo>
                <a:lnTo>
                  <a:pt x="3" y="425"/>
                </a:lnTo>
                <a:lnTo>
                  <a:pt x="0" y="425"/>
                </a:lnTo>
                <a:lnTo>
                  <a:pt x="0" y="424"/>
                </a:lnTo>
                <a:lnTo>
                  <a:pt x="1" y="422"/>
                </a:lnTo>
                <a:lnTo>
                  <a:pt x="477" y="33"/>
                </a:lnTo>
                <a:lnTo>
                  <a:pt x="480" y="31"/>
                </a:lnTo>
                <a:lnTo>
                  <a:pt x="485" y="30"/>
                </a:lnTo>
                <a:lnTo>
                  <a:pt x="490" y="28"/>
                </a:lnTo>
                <a:lnTo>
                  <a:pt x="531" y="28"/>
                </a:lnTo>
                <a:lnTo>
                  <a:pt x="534" y="30"/>
                </a:lnTo>
                <a:lnTo>
                  <a:pt x="539" y="31"/>
                </a:lnTo>
                <a:lnTo>
                  <a:pt x="542" y="33"/>
                </a:lnTo>
                <a:lnTo>
                  <a:pt x="674" y="140"/>
                </a:lnTo>
                <a:lnTo>
                  <a:pt x="677" y="142"/>
                </a:lnTo>
                <a:lnTo>
                  <a:pt x="680" y="140"/>
                </a:lnTo>
                <a:lnTo>
                  <a:pt x="682" y="139"/>
                </a:lnTo>
                <a:lnTo>
                  <a:pt x="715" y="3"/>
                </a:lnTo>
                <a:lnTo>
                  <a:pt x="7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9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7"/>
          <p:cNvSpPr>
            <a:spLocks noChangeArrowheads="1"/>
          </p:cNvSpPr>
          <p:nvPr/>
        </p:nvSpPr>
        <p:spPr bwMode="auto">
          <a:xfrm rot="2700000">
            <a:off x="4471982" y="3792100"/>
            <a:ext cx="1031287" cy="1067191"/>
          </a:xfrm>
          <a:prstGeom prst="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 rot="2700000">
            <a:off x="6145225" y="5397990"/>
            <a:ext cx="1034991" cy="1067191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61170" y="565117"/>
            <a:ext cx="4764293" cy="1209626"/>
            <a:chOff x="6676621" y="4279323"/>
            <a:chExt cx="4764293" cy="1209626"/>
          </a:xfrm>
        </p:grpSpPr>
        <p:sp>
          <p:nvSpPr>
            <p:cNvPr id="45" name="Oval 6"/>
            <p:cNvSpPr>
              <a:spLocks noChangeArrowheads="1"/>
            </p:cNvSpPr>
            <p:nvPr/>
          </p:nvSpPr>
          <p:spPr bwMode="auto">
            <a:xfrm rot="2700000">
              <a:off x="6675661" y="4282208"/>
              <a:ext cx="1072950" cy="107103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AutoShape 4"/>
            <p:cNvSpPr/>
            <p:nvPr/>
          </p:nvSpPr>
          <p:spPr bwMode="auto">
            <a:xfrm>
              <a:off x="6982785" y="4556330"/>
              <a:ext cx="520409" cy="5227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endParaRPr>
            </a:p>
          </p:txBody>
        </p:sp>
        <p:sp>
          <p:nvSpPr>
            <p:cNvPr id="62" name="TextBox 76"/>
            <p:cNvSpPr txBox="1"/>
            <p:nvPr/>
          </p:nvSpPr>
          <p:spPr>
            <a:xfrm>
              <a:off x="8097945" y="4279323"/>
              <a:ext cx="2284695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匯率連動</a:t>
              </a:r>
              <a:endParaRPr lang="en-US" altLang="zh-CN" sz="20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7945" y="4596397"/>
              <a:ext cx="3342969" cy="89255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Vue.js</a:t>
              </a:r>
              <a:r>
                <a:rPr lang="zh-TW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做</a:t>
              </a:r>
              <a:r>
                <a:rPr lang="en-US" altLang="zh-TW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v-bind</a:t>
              </a:r>
              <a:r>
                <a:rPr lang="zh-TW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連動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zh-TW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並用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Web API</a:t>
              </a:r>
              <a:r>
                <a:rPr lang="zh-TW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獲得即時匯率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8" name="Oval 9"/>
          <p:cNvSpPr>
            <a:spLocks noChangeArrowheads="1"/>
          </p:cNvSpPr>
          <p:nvPr/>
        </p:nvSpPr>
        <p:spPr bwMode="auto">
          <a:xfrm rot="2700000">
            <a:off x="6144630" y="2174856"/>
            <a:ext cx="1069110" cy="107103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2739627">
            <a:off x="992409" y="2076499"/>
            <a:ext cx="2258907" cy="2239483"/>
            <a:chOff x="5447718" y="3307641"/>
            <a:chExt cx="1460788" cy="812092"/>
          </a:xfrm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 rot="8060373">
              <a:off x="5772066" y="2983293"/>
              <a:ext cx="812092" cy="1460788"/>
            </a:xfrm>
            <a:prstGeom prst="rect">
              <a:avLst/>
            </a:prstGeom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TextBox 76"/>
            <p:cNvSpPr txBox="1"/>
            <p:nvPr/>
          </p:nvSpPr>
          <p:spPr>
            <a:xfrm rot="18844252">
              <a:off x="5939304" y="3401133"/>
              <a:ext cx="462822" cy="6170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Home</a:t>
              </a:r>
            </a:p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Page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0" name="任意多边形 69"/>
          <p:cNvSpPr/>
          <p:nvPr/>
        </p:nvSpPr>
        <p:spPr>
          <a:xfrm>
            <a:off x="0" y="4641662"/>
            <a:ext cx="2216338" cy="2216338"/>
          </a:xfrm>
          <a:custGeom>
            <a:avLst/>
            <a:gdLst>
              <a:gd name="connsiteX0" fmla="*/ 0 w 2946527"/>
              <a:gd name="connsiteY0" fmla="*/ 0 h 2946527"/>
              <a:gd name="connsiteX1" fmla="*/ 0 w 2946527"/>
              <a:gd name="connsiteY1" fmla="*/ 821885 h 2946527"/>
              <a:gd name="connsiteX2" fmla="*/ 2124642 w 2946527"/>
              <a:gd name="connsiteY2" fmla="*/ 2946527 h 2946527"/>
              <a:gd name="connsiteX3" fmla="*/ 2946527 w 2946527"/>
              <a:gd name="connsiteY3" fmla="*/ 2946527 h 2946527"/>
              <a:gd name="connsiteX4" fmla="*/ 0 w 2946527"/>
              <a:gd name="connsiteY4" fmla="*/ 0 h 294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527" h="2946527">
                <a:moveTo>
                  <a:pt x="0" y="0"/>
                </a:moveTo>
                <a:lnTo>
                  <a:pt x="0" y="821885"/>
                </a:lnTo>
                <a:lnTo>
                  <a:pt x="2124642" y="2946527"/>
                </a:lnTo>
                <a:lnTo>
                  <a:pt x="2946527" y="2946527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直角三角形 71"/>
          <p:cNvSpPr/>
          <p:nvPr/>
        </p:nvSpPr>
        <p:spPr>
          <a:xfrm flipH="1" flipV="1">
            <a:off x="10336518" y="0"/>
            <a:ext cx="1855482" cy="1855482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直角三角形 72"/>
          <p:cNvSpPr/>
          <p:nvPr/>
        </p:nvSpPr>
        <p:spPr>
          <a:xfrm>
            <a:off x="-1" y="5502165"/>
            <a:ext cx="1355835" cy="1355835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17"/>
          <p:cNvSpPr txBox="1"/>
          <p:nvPr/>
        </p:nvSpPr>
        <p:spPr>
          <a:xfrm>
            <a:off x="342756" y="267343"/>
            <a:ext cx="4028135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36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首頁</a:t>
            </a:r>
            <a:endParaRPr kumimoji="1" lang="zh-CN" altLang="en-US" sz="3600" b="1" u="sng" dirty="0">
              <a:solidFill>
                <a:schemeClr val="accent5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微软雅黑"/>
            </a:endParaRPr>
          </a:p>
        </p:txBody>
      </p:sp>
      <p:sp>
        <p:nvSpPr>
          <p:cNvPr id="37" name="Freeform 17"/>
          <p:cNvSpPr>
            <a:spLocks noEditPoints="1"/>
          </p:cNvSpPr>
          <p:nvPr/>
        </p:nvSpPr>
        <p:spPr bwMode="auto">
          <a:xfrm>
            <a:off x="6406058" y="2467234"/>
            <a:ext cx="529331" cy="486275"/>
          </a:xfrm>
          <a:custGeom>
            <a:avLst/>
            <a:gdLst>
              <a:gd name="T0" fmla="*/ 1120 w 2069"/>
              <a:gd name="T1" fmla="*/ 0 h 1899"/>
              <a:gd name="T2" fmla="*/ 189 w 2069"/>
              <a:gd name="T3" fmla="*/ 777 h 1899"/>
              <a:gd name="T4" fmla="*/ 0 w 2069"/>
              <a:gd name="T5" fmla="*/ 777 h 1899"/>
              <a:gd name="T6" fmla="*/ 259 w 2069"/>
              <a:gd name="T7" fmla="*/ 1122 h 1899"/>
              <a:gd name="T8" fmla="*/ 517 w 2069"/>
              <a:gd name="T9" fmla="*/ 777 h 1899"/>
              <a:gd name="T10" fmla="*/ 362 w 2069"/>
              <a:gd name="T11" fmla="*/ 777 h 1899"/>
              <a:gd name="T12" fmla="*/ 1120 w 2069"/>
              <a:gd name="T13" fmla="*/ 173 h 1899"/>
              <a:gd name="T14" fmla="*/ 1896 w 2069"/>
              <a:gd name="T15" fmla="*/ 950 h 1899"/>
              <a:gd name="T16" fmla="*/ 1120 w 2069"/>
              <a:gd name="T17" fmla="*/ 1727 h 1899"/>
              <a:gd name="T18" fmla="*/ 477 w 2069"/>
              <a:gd name="T19" fmla="*/ 1381 h 1899"/>
              <a:gd name="T20" fmla="*/ 276 w 2069"/>
              <a:gd name="T21" fmla="*/ 1381 h 1899"/>
              <a:gd name="T22" fmla="*/ 1120 w 2069"/>
              <a:gd name="T23" fmla="*/ 1899 h 1899"/>
              <a:gd name="T24" fmla="*/ 2069 w 2069"/>
              <a:gd name="T25" fmla="*/ 950 h 1899"/>
              <a:gd name="T26" fmla="*/ 1120 w 2069"/>
              <a:gd name="T27" fmla="*/ 0 h 1899"/>
              <a:gd name="T28" fmla="*/ 1080 w 2069"/>
              <a:gd name="T29" fmla="*/ 345 h 1899"/>
              <a:gd name="T30" fmla="*/ 1080 w 2069"/>
              <a:gd name="T31" fmla="*/ 978 h 1899"/>
              <a:gd name="T32" fmla="*/ 1528 w 2069"/>
              <a:gd name="T33" fmla="*/ 1243 h 1899"/>
              <a:gd name="T34" fmla="*/ 1569 w 2069"/>
              <a:gd name="T35" fmla="*/ 1168 h 1899"/>
              <a:gd name="T36" fmla="*/ 1166 w 2069"/>
              <a:gd name="T37" fmla="*/ 926 h 1899"/>
              <a:gd name="T38" fmla="*/ 1166 w 2069"/>
              <a:gd name="T39" fmla="*/ 345 h 1899"/>
              <a:gd name="T40" fmla="*/ 1080 w 2069"/>
              <a:gd name="T41" fmla="*/ 345 h 1899"/>
              <a:gd name="T42" fmla="*/ 1080 w 2069"/>
              <a:gd name="T43" fmla="*/ 345 h 1899"/>
              <a:gd name="T44" fmla="*/ 1080 w 2069"/>
              <a:gd name="T45" fmla="*/ 345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69" h="1899">
                <a:moveTo>
                  <a:pt x="1120" y="0"/>
                </a:moveTo>
                <a:cubicBezTo>
                  <a:pt x="655" y="0"/>
                  <a:pt x="270" y="334"/>
                  <a:pt x="189" y="777"/>
                </a:cubicBezTo>
                <a:cubicBezTo>
                  <a:pt x="0" y="777"/>
                  <a:pt x="0" y="777"/>
                  <a:pt x="0" y="777"/>
                </a:cubicBezTo>
                <a:cubicBezTo>
                  <a:pt x="259" y="1122"/>
                  <a:pt x="259" y="1122"/>
                  <a:pt x="259" y="1122"/>
                </a:cubicBezTo>
                <a:cubicBezTo>
                  <a:pt x="517" y="777"/>
                  <a:pt x="517" y="777"/>
                  <a:pt x="517" y="777"/>
                </a:cubicBezTo>
                <a:cubicBezTo>
                  <a:pt x="362" y="777"/>
                  <a:pt x="362" y="777"/>
                  <a:pt x="362" y="777"/>
                </a:cubicBezTo>
                <a:cubicBezTo>
                  <a:pt x="442" y="432"/>
                  <a:pt x="747" y="173"/>
                  <a:pt x="1120" y="173"/>
                </a:cubicBezTo>
                <a:cubicBezTo>
                  <a:pt x="1552" y="173"/>
                  <a:pt x="1896" y="518"/>
                  <a:pt x="1896" y="950"/>
                </a:cubicBezTo>
                <a:cubicBezTo>
                  <a:pt x="1896" y="1381"/>
                  <a:pt x="1552" y="1727"/>
                  <a:pt x="1120" y="1727"/>
                </a:cubicBezTo>
                <a:cubicBezTo>
                  <a:pt x="850" y="1727"/>
                  <a:pt x="615" y="1588"/>
                  <a:pt x="477" y="1381"/>
                </a:cubicBezTo>
                <a:cubicBezTo>
                  <a:pt x="276" y="1381"/>
                  <a:pt x="276" y="1381"/>
                  <a:pt x="276" y="1381"/>
                </a:cubicBezTo>
                <a:cubicBezTo>
                  <a:pt x="431" y="1686"/>
                  <a:pt x="753" y="1899"/>
                  <a:pt x="1120" y="1899"/>
                </a:cubicBezTo>
                <a:cubicBezTo>
                  <a:pt x="1643" y="1899"/>
                  <a:pt x="2069" y="1473"/>
                  <a:pt x="2069" y="950"/>
                </a:cubicBezTo>
                <a:cubicBezTo>
                  <a:pt x="2069" y="426"/>
                  <a:pt x="1643" y="0"/>
                  <a:pt x="1120" y="0"/>
                </a:cubicBezTo>
                <a:close/>
                <a:moveTo>
                  <a:pt x="1080" y="345"/>
                </a:moveTo>
                <a:cubicBezTo>
                  <a:pt x="1080" y="978"/>
                  <a:pt x="1080" y="978"/>
                  <a:pt x="1080" y="978"/>
                </a:cubicBezTo>
                <a:cubicBezTo>
                  <a:pt x="1528" y="1243"/>
                  <a:pt x="1528" y="1243"/>
                  <a:pt x="1528" y="1243"/>
                </a:cubicBezTo>
                <a:cubicBezTo>
                  <a:pt x="1569" y="1168"/>
                  <a:pt x="1569" y="1168"/>
                  <a:pt x="1569" y="1168"/>
                </a:cubicBezTo>
                <a:cubicBezTo>
                  <a:pt x="1166" y="926"/>
                  <a:pt x="1166" y="926"/>
                  <a:pt x="1166" y="926"/>
                </a:cubicBezTo>
                <a:cubicBezTo>
                  <a:pt x="1166" y="345"/>
                  <a:pt x="1166" y="345"/>
                  <a:pt x="1166" y="345"/>
                </a:cubicBezTo>
                <a:lnTo>
                  <a:pt x="1080" y="345"/>
                </a:lnTo>
                <a:close/>
                <a:moveTo>
                  <a:pt x="1080" y="345"/>
                </a:moveTo>
                <a:cubicBezTo>
                  <a:pt x="1080" y="345"/>
                  <a:pt x="1080" y="345"/>
                  <a:pt x="1080" y="34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TextBox 76"/>
          <p:cNvSpPr txBox="1"/>
          <p:nvPr/>
        </p:nvSpPr>
        <p:spPr>
          <a:xfrm>
            <a:off x="7548246" y="2249365"/>
            <a:ext cx="22846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即時時間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62"/>
          <p:cNvSpPr txBox="1"/>
          <p:nvPr/>
        </p:nvSpPr>
        <p:spPr>
          <a:xfrm>
            <a:off x="7548246" y="2566439"/>
            <a:ext cx="3115179" cy="8925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thooClock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套件呈現各國現在時刻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AutoShape 59"/>
          <p:cNvSpPr/>
          <p:nvPr/>
        </p:nvSpPr>
        <p:spPr bwMode="auto">
          <a:xfrm>
            <a:off x="4669130" y="4044655"/>
            <a:ext cx="539418" cy="518043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Gill Sans" charset="0"/>
            </a:endParaRPr>
          </a:p>
        </p:txBody>
      </p:sp>
      <p:sp>
        <p:nvSpPr>
          <p:cNvPr id="71" name="TextBox 76"/>
          <p:cNvSpPr txBox="1"/>
          <p:nvPr/>
        </p:nvSpPr>
        <p:spPr>
          <a:xfrm>
            <a:off x="5751981" y="3727581"/>
            <a:ext cx="22846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個人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MEMO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62"/>
          <p:cNvSpPr txBox="1"/>
          <p:nvPr/>
        </p:nvSpPr>
        <p:spPr>
          <a:xfrm>
            <a:off x="5751981" y="4044655"/>
            <a:ext cx="3115179" cy="8925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具新增與刪除功能的簡易型小備忘錄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Freeform 178"/>
          <p:cNvSpPr>
            <a:spLocks noEditPoints="1"/>
          </p:cNvSpPr>
          <p:nvPr/>
        </p:nvSpPr>
        <p:spPr bwMode="auto">
          <a:xfrm>
            <a:off x="6406497" y="5692050"/>
            <a:ext cx="523116" cy="433939"/>
          </a:xfrm>
          <a:custGeom>
            <a:avLst/>
            <a:gdLst>
              <a:gd name="T0" fmla="*/ 171 w 192"/>
              <a:gd name="T1" fmla="*/ 168 h 168"/>
              <a:gd name="T2" fmla="*/ 99 w 192"/>
              <a:gd name="T3" fmla="*/ 168 h 168"/>
              <a:gd name="T4" fmla="*/ 92 w 192"/>
              <a:gd name="T5" fmla="*/ 168 h 168"/>
              <a:gd name="T6" fmla="*/ 19 w 192"/>
              <a:gd name="T7" fmla="*/ 168 h 168"/>
              <a:gd name="T8" fmla="*/ 0 w 192"/>
              <a:gd name="T9" fmla="*/ 146 h 168"/>
              <a:gd name="T10" fmla="*/ 0 w 192"/>
              <a:gd name="T11" fmla="*/ 52 h 168"/>
              <a:gd name="T12" fmla="*/ 19 w 192"/>
              <a:gd name="T13" fmla="*/ 32 h 168"/>
              <a:gd name="T14" fmla="*/ 33 w 192"/>
              <a:gd name="T15" fmla="*/ 32 h 168"/>
              <a:gd name="T16" fmla="*/ 38 w 192"/>
              <a:gd name="T17" fmla="*/ 17 h 168"/>
              <a:gd name="T18" fmla="*/ 64 w 192"/>
              <a:gd name="T19" fmla="*/ 0 h 168"/>
              <a:gd name="T20" fmla="*/ 125 w 192"/>
              <a:gd name="T21" fmla="*/ 0 h 168"/>
              <a:gd name="T22" fmla="*/ 152 w 192"/>
              <a:gd name="T23" fmla="*/ 17 h 168"/>
              <a:gd name="T24" fmla="*/ 157 w 192"/>
              <a:gd name="T25" fmla="*/ 32 h 168"/>
              <a:gd name="T26" fmla="*/ 171 w 192"/>
              <a:gd name="T27" fmla="*/ 32 h 168"/>
              <a:gd name="T28" fmla="*/ 192 w 192"/>
              <a:gd name="T29" fmla="*/ 53 h 168"/>
              <a:gd name="T30" fmla="*/ 192 w 192"/>
              <a:gd name="T31" fmla="*/ 146 h 168"/>
              <a:gd name="T32" fmla="*/ 171 w 192"/>
              <a:gd name="T33" fmla="*/ 168 h 168"/>
              <a:gd name="T34" fmla="*/ 95 w 192"/>
              <a:gd name="T35" fmla="*/ 40 h 168"/>
              <a:gd name="T36" fmla="*/ 39 w 192"/>
              <a:gd name="T37" fmla="*/ 94 h 168"/>
              <a:gd name="T38" fmla="*/ 95 w 192"/>
              <a:gd name="T39" fmla="*/ 152 h 168"/>
              <a:gd name="T40" fmla="*/ 152 w 192"/>
              <a:gd name="T41" fmla="*/ 94 h 168"/>
              <a:gd name="T42" fmla="*/ 95 w 192"/>
              <a:gd name="T43" fmla="*/ 40 h 168"/>
              <a:gd name="T44" fmla="*/ 96 w 192"/>
              <a:gd name="T45" fmla="*/ 140 h 168"/>
              <a:gd name="T46" fmla="*/ 52 w 192"/>
              <a:gd name="T47" fmla="*/ 96 h 168"/>
              <a:gd name="T48" fmla="*/ 96 w 192"/>
              <a:gd name="T49" fmla="*/ 52 h 168"/>
              <a:gd name="T50" fmla="*/ 140 w 192"/>
              <a:gd name="T51" fmla="*/ 96 h 168"/>
              <a:gd name="T52" fmla="*/ 96 w 192"/>
              <a:gd name="T53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2" h="168">
                <a:moveTo>
                  <a:pt x="171" y="168"/>
                </a:moveTo>
                <a:cubicBezTo>
                  <a:pt x="99" y="168"/>
                  <a:pt x="99" y="168"/>
                  <a:pt x="99" y="168"/>
                </a:cubicBezTo>
                <a:cubicBezTo>
                  <a:pt x="92" y="168"/>
                  <a:pt x="92" y="168"/>
                  <a:pt x="92" y="168"/>
                </a:cubicBezTo>
                <a:cubicBezTo>
                  <a:pt x="19" y="168"/>
                  <a:pt x="19" y="168"/>
                  <a:pt x="19" y="168"/>
                </a:cubicBezTo>
                <a:cubicBezTo>
                  <a:pt x="9" y="168"/>
                  <a:pt x="0" y="157"/>
                  <a:pt x="0" y="14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1"/>
                  <a:pt x="9" y="32"/>
                  <a:pt x="19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8" y="17"/>
                  <a:pt x="38" y="17"/>
                  <a:pt x="38" y="17"/>
                </a:cubicBezTo>
                <a:cubicBezTo>
                  <a:pt x="42" y="7"/>
                  <a:pt x="53" y="0"/>
                  <a:pt x="64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6" y="0"/>
                  <a:pt x="148" y="7"/>
                  <a:pt x="152" y="17"/>
                </a:cubicBezTo>
                <a:cubicBezTo>
                  <a:pt x="157" y="32"/>
                  <a:pt x="157" y="32"/>
                  <a:pt x="157" y="32"/>
                </a:cubicBezTo>
                <a:cubicBezTo>
                  <a:pt x="171" y="32"/>
                  <a:pt x="171" y="32"/>
                  <a:pt x="171" y="32"/>
                </a:cubicBezTo>
                <a:cubicBezTo>
                  <a:pt x="182" y="32"/>
                  <a:pt x="192" y="42"/>
                  <a:pt x="192" y="53"/>
                </a:cubicBezTo>
                <a:cubicBezTo>
                  <a:pt x="192" y="146"/>
                  <a:pt x="192" y="146"/>
                  <a:pt x="192" y="146"/>
                </a:cubicBezTo>
                <a:cubicBezTo>
                  <a:pt x="192" y="157"/>
                  <a:pt x="182" y="168"/>
                  <a:pt x="171" y="168"/>
                </a:cubicBezTo>
                <a:close/>
                <a:moveTo>
                  <a:pt x="95" y="40"/>
                </a:moveTo>
                <a:cubicBezTo>
                  <a:pt x="54" y="41"/>
                  <a:pt x="39" y="75"/>
                  <a:pt x="39" y="94"/>
                </a:cubicBezTo>
                <a:cubicBezTo>
                  <a:pt x="39" y="113"/>
                  <a:pt x="44" y="150"/>
                  <a:pt x="95" y="152"/>
                </a:cubicBezTo>
                <a:cubicBezTo>
                  <a:pt x="147" y="150"/>
                  <a:pt x="152" y="113"/>
                  <a:pt x="152" y="94"/>
                </a:cubicBezTo>
                <a:cubicBezTo>
                  <a:pt x="152" y="75"/>
                  <a:pt x="137" y="41"/>
                  <a:pt x="95" y="40"/>
                </a:cubicBezTo>
                <a:close/>
                <a:moveTo>
                  <a:pt x="96" y="140"/>
                </a:moveTo>
                <a:cubicBezTo>
                  <a:pt x="71" y="140"/>
                  <a:pt x="52" y="120"/>
                  <a:pt x="52" y="96"/>
                </a:cubicBezTo>
                <a:cubicBezTo>
                  <a:pt x="52" y="72"/>
                  <a:pt x="71" y="52"/>
                  <a:pt x="96" y="52"/>
                </a:cubicBezTo>
                <a:cubicBezTo>
                  <a:pt x="120" y="52"/>
                  <a:pt x="140" y="72"/>
                  <a:pt x="140" y="96"/>
                </a:cubicBezTo>
                <a:cubicBezTo>
                  <a:pt x="140" y="120"/>
                  <a:pt x="120" y="140"/>
                  <a:pt x="96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TextBox 76"/>
          <p:cNvSpPr txBox="1"/>
          <p:nvPr/>
        </p:nvSpPr>
        <p:spPr>
          <a:xfrm>
            <a:off x="7548245" y="5362414"/>
            <a:ext cx="22846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宣導照片輪播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62"/>
          <p:cNvSpPr txBox="1"/>
          <p:nvPr/>
        </p:nvSpPr>
        <p:spPr>
          <a:xfrm>
            <a:off x="7548245" y="5679488"/>
            <a:ext cx="3115179" cy="8925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Bootstrap – Carousel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進行功能輪播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肘形接點 7"/>
          <p:cNvCxnSpPr>
            <a:stCxn id="68" idx="1"/>
            <a:endCxn id="48" idx="2"/>
          </p:cNvCxnSpPr>
          <p:nvPr/>
        </p:nvCxnSpPr>
        <p:spPr>
          <a:xfrm flipV="1">
            <a:off x="3241604" y="3089037"/>
            <a:ext cx="3058915" cy="107203"/>
          </a:xfrm>
          <a:prstGeom prst="bentConnector3">
            <a:avLst>
              <a:gd name="adj1" fmla="val 239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8" idx="1"/>
            <a:endCxn id="45" idx="2"/>
          </p:cNvCxnSpPr>
          <p:nvPr/>
        </p:nvCxnSpPr>
        <p:spPr>
          <a:xfrm flipV="1">
            <a:off x="3241604" y="1482183"/>
            <a:ext cx="1376415" cy="1714057"/>
          </a:xfrm>
          <a:prstGeom prst="bentConnector3">
            <a:avLst>
              <a:gd name="adj1" fmla="val 453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68" idx="1"/>
            <a:endCxn id="47" idx="2"/>
          </p:cNvCxnSpPr>
          <p:nvPr/>
        </p:nvCxnSpPr>
        <p:spPr>
          <a:xfrm>
            <a:off x="3241604" y="3196240"/>
            <a:ext cx="3043808" cy="3112655"/>
          </a:xfrm>
          <a:prstGeom prst="bentConnector3">
            <a:avLst>
              <a:gd name="adj1" fmla="val 98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/>
          <p:cNvCxnSpPr>
            <a:stCxn id="68" idx="1"/>
            <a:endCxn id="41" idx="2"/>
          </p:cNvCxnSpPr>
          <p:nvPr/>
        </p:nvCxnSpPr>
        <p:spPr>
          <a:xfrm>
            <a:off x="3241604" y="3196240"/>
            <a:ext cx="1368713" cy="1506765"/>
          </a:xfrm>
          <a:prstGeom prst="bentConnector3">
            <a:avLst>
              <a:gd name="adj1" fmla="val 625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1662</Words>
  <Application>Microsoft Office PowerPoint</Application>
  <PresentationFormat>寬螢幕</PresentationFormat>
  <Paragraphs>339</Paragraphs>
  <Slides>35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7" baseType="lpstr">
      <vt:lpstr>Gill Sans</vt:lpstr>
      <vt:lpstr>微软雅黑</vt:lpstr>
      <vt:lpstr>微软雅黑</vt:lpstr>
      <vt:lpstr>微軟正黑體</vt:lpstr>
      <vt:lpstr>Arial</vt:lpstr>
      <vt:lpstr>Arial Black</vt:lpstr>
      <vt:lpstr>Calibri</vt:lpstr>
      <vt:lpstr>Calibri Light</vt:lpstr>
      <vt:lpstr>Helvetica</vt:lpstr>
      <vt:lpstr>Impact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 LI</dc:creator>
  <cp:keywords>http:/www.ypppt.com</cp:keywords>
  <dc:description>http://www.ypppt.com/</dc:description>
  <cp:lastModifiedBy>User</cp:lastModifiedBy>
  <cp:revision>84</cp:revision>
  <dcterms:created xsi:type="dcterms:W3CDTF">2017-04-07T13:26:05Z</dcterms:created>
  <dcterms:modified xsi:type="dcterms:W3CDTF">2021-12-24T04:21:34Z</dcterms:modified>
</cp:coreProperties>
</file>