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74" r:id="rId5"/>
    <p:sldId id="271" r:id="rId6"/>
    <p:sldId id="275" r:id="rId7"/>
    <p:sldId id="272" r:id="rId8"/>
    <p:sldId id="276" r:id="rId9"/>
    <p:sldId id="273" r:id="rId10"/>
    <p:sldId id="270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1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789CE2-DD80-4429-AC40-45097E29E2E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AD5B2D2-7361-4757-9E62-7E76BAC9FD67}">
      <dgm:prSet phldrT="[文字]"/>
      <dgm:spPr/>
      <dgm:t>
        <a:bodyPr/>
        <a:lstStyle/>
        <a:p>
          <a:r>
            <a:rPr lang="zh-TW" altLang="en-US" dirty="0"/>
            <a:t>專題介紹</a:t>
          </a:r>
        </a:p>
      </dgm:t>
    </dgm:pt>
    <dgm:pt modelId="{16BEA2A7-3137-4BFF-B18E-461E29037A93}" type="parTrans" cxnId="{6D66C37F-C4B5-4841-B088-AAE7301C24AA}">
      <dgm:prSet/>
      <dgm:spPr/>
      <dgm:t>
        <a:bodyPr/>
        <a:lstStyle/>
        <a:p>
          <a:endParaRPr lang="zh-TW" altLang="en-US"/>
        </a:p>
      </dgm:t>
    </dgm:pt>
    <dgm:pt modelId="{93810752-DFB0-468B-B47A-21FB160EADEE}" type="sibTrans" cxnId="{6D66C37F-C4B5-4841-B088-AAE7301C24AA}">
      <dgm:prSet/>
      <dgm:spPr/>
      <dgm:t>
        <a:bodyPr/>
        <a:lstStyle/>
        <a:p>
          <a:endParaRPr lang="zh-TW" altLang="en-US"/>
        </a:p>
      </dgm:t>
    </dgm:pt>
    <dgm:pt modelId="{16E0935F-ECA9-44C0-B50A-4E5596A57713}">
      <dgm:prSet phldrT="[文字]"/>
      <dgm:spPr/>
      <dgm:t>
        <a:bodyPr/>
        <a:lstStyle/>
        <a:p>
          <a:r>
            <a:rPr lang="zh-TW" altLang="en-US" dirty="0"/>
            <a:t>功能總覽</a:t>
          </a:r>
        </a:p>
      </dgm:t>
    </dgm:pt>
    <dgm:pt modelId="{2CBBE0CD-D86F-45C0-87D0-7F2F9EC0D665}" type="parTrans" cxnId="{3F854BD3-569B-4E5C-8AF5-B3CC8535F15E}">
      <dgm:prSet/>
      <dgm:spPr/>
      <dgm:t>
        <a:bodyPr/>
        <a:lstStyle/>
        <a:p>
          <a:endParaRPr lang="zh-TW" altLang="en-US"/>
        </a:p>
      </dgm:t>
    </dgm:pt>
    <dgm:pt modelId="{25E78151-EE38-47AE-BCAE-82731DB89422}" type="sibTrans" cxnId="{3F854BD3-569B-4E5C-8AF5-B3CC8535F15E}">
      <dgm:prSet/>
      <dgm:spPr/>
      <dgm:t>
        <a:bodyPr/>
        <a:lstStyle/>
        <a:p>
          <a:endParaRPr lang="zh-TW" altLang="en-US"/>
        </a:p>
      </dgm:t>
    </dgm:pt>
    <dgm:pt modelId="{2977967D-7898-471C-846D-3C798D0FE0DB}">
      <dgm:prSet phldrT="[文字]"/>
      <dgm:spPr/>
      <dgm:t>
        <a:bodyPr/>
        <a:lstStyle/>
        <a:p>
          <a:r>
            <a:rPr lang="zh-TW" altLang="en-US" dirty="0"/>
            <a:t>使用工具、技術</a:t>
          </a:r>
        </a:p>
      </dgm:t>
    </dgm:pt>
    <dgm:pt modelId="{DA872F49-250A-4C5B-9B74-475DA690896B}" type="parTrans" cxnId="{392D5173-C197-4CC1-AD8D-084EBC4F809E}">
      <dgm:prSet/>
      <dgm:spPr/>
      <dgm:t>
        <a:bodyPr/>
        <a:lstStyle/>
        <a:p>
          <a:endParaRPr lang="zh-TW" altLang="en-US"/>
        </a:p>
      </dgm:t>
    </dgm:pt>
    <dgm:pt modelId="{C43ECBAD-AC39-4239-965B-D310F02EC9FA}" type="sibTrans" cxnId="{392D5173-C197-4CC1-AD8D-084EBC4F809E}">
      <dgm:prSet/>
      <dgm:spPr/>
      <dgm:t>
        <a:bodyPr/>
        <a:lstStyle/>
        <a:p>
          <a:endParaRPr lang="zh-TW" altLang="en-US"/>
        </a:p>
      </dgm:t>
    </dgm:pt>
    <dgm:pt modelId="{4D54FB28-ADFC-4CF9-895C-62570E120620}">
      <dgm:prSet phldrT="[文字]"/>
      <dgm:spPr/>
      <dgm:t>
        <a:bodyPr/>
        <a:lstStyle/>
        <a:p>
          <a:r>
            <a:rPr lang="zh-TW" altLang="en-US" dirty="0"/>
            <a:t>功能展示</a:t>
          </a:r>
        </a:p>
      </dgm:t>
    </dgm:pt>
    <dgm:pt modelId="{A4F2E3C5-C124-4CBC-98A3-9A1F07E383BF}" type="parTrans" cxnId="{F68E717B-767E-42B4-92AF-F5C7B458587A}">
      <dgm:prSet/>
      <dgm:spPr/>
      <dgm:t>
        <a:bodyPr/>
        <a:lstStyle/>
        <a:p>
          <a:endParaRPr lang="zh-TW" altLang="en-US"/>
        </a:p>
      </dgm:t>
    </dgm:pt>
    <dgm:pt modelId="{1F8A5015-4106-4B3D-A518-8313DF1AED95}" type="sibTrans" cxnId="{F68E717B-767E-42B4-92AF-F5C7B458587A}">
      <dgm:prSet/>
      <dgm:spPr/>
      <dgm:t>
        <a:bodyPr/>
        <a:lstStyle/>
        <a:p>
          <a:endParaRPr lang="zh-TW" altLang="en-US"/>
        </a:p>
      </dgm:t>
    </dgm:pt>
    <dgm:pt modelId="{24559C9D-7CF7-43BA-8A73-54A49A2CA483}" type="pres">
      <dgm:prSet presAssocID="{35789CE2-DD80-4429-AC40-45097E29E2E3}" presName="Name0" presStyleCnt="0">
        <dgm:presLayoutVars>
          <dgm:chMax val="7"/>
          <dgm:chPref val="7"/>
          <dgm:dir/>
        </dgm:presLayoutVars>
      </dgm:prSet>
      <dgm:spPr/>
    </dgm:pt>
    <dgm:pt modelId="{7D8C3FB1-0B65-424A-9DD0-633A226EDCDC}" type="pres">
      <dgm:prSet presAssocID="{35789CE2-DD80-4429-AC40-45097E29E2E3}" presName="Name1" presStyleCnt="0"/>
      <dgm:spPr/>
    </dgm:pt>
    <dgm:pt modelId="{2C968F3C-D3E9-454C-965E-7C9A3CE256BA}" type="pres">
      <dgm:prSet presAssocID="{35789CE2-DD80-4429-AC40-45097E29E2E3}" presName="cycle" presStyleCnt="0"/>
      <dgm:spPr/>
    </dgm:pt>
    <dgm:pt modelId="{6848EC47-34DB-49EA-B786-CC72DDCEF2F5}" type="pres">
      <dgm:prSet presAssocID="{35789CE2-DD80-4429-AC40-45097E29E2E3}" presName="srcNode" presStyleLbl="node1" presStyleIdx="0" presStyleCnt="4"/>
      <dgm:spPr/>
    </dgm:pt>
    <dgm:pt modelId="{CA518F12-D127-4508-8D87-5A5F51CD6308}" type="pres">
      <dgm:prSet presAssocID="{35789CE2-DD80-4429-AC40-45097E29E2E3}" presName="conn" presStyleLbl="parChTrans1D2" presStyleIdx="0" presStyleCnt="1"/>
      <dgm:spPr/>
    </dgm:pt>
    <dgm:pt modelId="{AFA62C52-1C8E-40C3-830C-899002FA0FDB}" type="pres">
      <dgm:prSet presAssocID="{35789CE2-DD80-4429-AC40-45097E29E2E3}" presName="extraNode" presStyleLbl="node1" presStyleIdx="0" presStyleCnt="4"/>
      <dgm:spPr/>
    </dgm:pt>
    <dgm:pt modelId="{EE26E873-E4C3-42E1-BE32-48CE9C1B2DE6}" type="pres">
      <dgm:prSet presAssocID="{35789CE2-DD80-4429-AC40-45097E29E2E3}" presName="dstNode" presStyleLbl="node1" presStyleIdx="0" presStyleCnt="4"/>
      <dgm:spPr/>
    </dgm:pt>
    <dgm:pt modelId="{CEA38BB2-4A82-4336-85FA-53DEF584C84B}" type="pres">
      <dgm:prSet presAssocID="{6AD5B2D2-7361-4757-9E62-7E76BAC9FD67}" presName="text_1" presStyleLbl="node1" presStyleIdx="0" presStyleCnt="4">
        <dgm:presLayoutVars>
          <dgm:bulletEnabled val="1"/>
        </dgm:presLayoutVars>
      </dgm:prSet>
      <dgm:spPr/>
    </dgm:pt>
    <dgm:pt modelId="{097ED992-7515-4B55-ABB1-6DEADC24C1BA}" type="pres">
      <dgm:prSet presAssocID="{6AD5B2D2-7361-4757-9E62-7E76BAC9FD67}" presName="accent_1" presStyleCnt="0"/>
      <dgm:spPr/>
    </dgm:pt>
    <dgm:pt modelId="{65337CEA-5D8D-4908-9FF9-53C3C9159ED8}" type="pres">
      <dgm:prSet presAssocID="{6AD5B2D2-7361-4757-9E62-7E76BAC9FD67}" presName="accentRepeatNode" presStyleLbl="solidFgAcc1" presStyleIdx="0" presStyleCnt="4"/>
      <dgm:spPr/>
    </dgm:pt>
    <dgm:pt modelId="{269E1181-FDC4-479B-A422-3F4ED88DF136}" type="pres">
      <dgm:prSet presAssocID="{16E0935F-ECA9-44C0-B50A-4E5596A57713}" presName="text_2" presStyleLbl="node1" presStyleIdx="1" presStyleCnt="4">
        <dgm:presLayoutVars>
          <dgm:bulletEnabled val="1"/>
        </dgm:presLayoutVars>
      </dgm:prSet>
      <dgm:spPr/>
    </dgm:pt>
    <dgm:pt modelId="{7548DFEC-5B58-4253-BBFA-C0DE443BBC54}" type="pres">
      <dgm:prSet presAssocID="{16E0935F-ECA9-44C0-B50A-4E5596A57713}" presName="accent_2" presStyleCnt="0"/>
      <dgm:spPr/>
    </dgm:pt>
    <dgm:pt modelId="{2747B816-70AD-43A2-BE32-788F504AFC8C}" type="pres">
      <dgm:prSet presAssocID="{16E0935F-ECA9-44C0-B50A-4E5596A57713}" presName="accentRepeatNode" presStyleLbl="solidFgAcc1" presStyleIdx="1" presStyleCnt="4"/>
      <dgm:spPr/>
    </dgm:pt>
    <dgm:pt modelId="{0DD68174-D260-431F-895A-038706F9EA85}" type="pres">
      <dgm:prSet presAssocID="{2977967D-7898-471C-846D-3C798D0FE0DB}" presName="text_3" presStyleLbl="node1" presStyleIdx="2" presStyleCnt="4">
        <dgm:presLayoutVars>
          <dgm:bulletEnabled val="1"/>
        </dgm:presLayoutVars>
      </dgm:prSet>
      <dgm:spPr/>
    </dgm:pt>
    <dgm:pt modelId="{0A8E53B8-A3AD-4229-AE74-AB3ADA652644}" type="pres">
      <dgm:prSet presAssocID="{2977967D-7898-471C-846D-3C798D0FE0DB}" presName="accent_3" presStyleCnt="0"/>
      <dgm:spPr/>
    </dgm:pt>
    <dgm:pt modelId="{05D9738F-BF87-4167-9F90-58401E85963E}" type="pres">
      <dgm:prSet presAssocID="{2977967D-7898-471C-846D-3C798D0FE0DB}" presName="accentRepeatNode" presStyleLbl="solidFgAcc1" presStyleIdx="2" presStyleCnt="4"/>
      <dgm:spPr/>
    </dgm:pt>
    <dgm:pt modelId="{257762E6-F954-4F6D-9DAB-9C2796C45668}" type="pres">
      <dgm:prSet presAssocID="{4D54FB28-ADFC-4CF9-895C-62570E120620}" presName="text_4" presStyleLbl="node1" presStyleIdx="3" presStyleCnt="4">
        <dgm:presLayoutVars>
          <dgm:bulletEnabled val="1"/>
        </dgm:presLayoutVars>
      </dgm:prSet>
      <dgm:spPr/>
    </dgm:pt>
    <dgm:pt modelId="{CA4ED34F-80E8-4395-BC31-7241A3A6EB52}" type="pres">
      <dgm:prSet presAssocID="{4D54FB28-ADFC-4CF9-895C-62570E120620}" presName="accent_4" presStyleCnt="0"/>
      <dgm:spPr/>
    </dgm:pt>
    <dgm:pt modelId="{FEAC0536-CD2A-4B91-9419-705B5CB647AF}" type="pres">
      <dgm:prSet presAssocID="{4D54FB28-ADFC-4CF9-895C-62570E120620}" presName="accentRepeatNode" presStyleLbl="solidFgAcc1" presStyleIdx="3" presStyleCnt="4"/>
      <dgm:spPr/>
    </dgm:pt>
  </dgm:ptLst>
  <dgm:cxnLst>
    <dgm:cxn modelId="{A6DC140E-4DCD-49FD-845D-1BA8169F7707}" type="presOf" srcId="{2977967D-7898-471C-846D-3C798D0FE0DB}" destId="{0DD68174-D260-431F-895A-038706F9EA85}" srcOrd="0" destOrd="0" presId="urn:microsoft.com/office/officeart/2008/layout/VerticalCurvedList"/>
    <dgm:cxn modelId="{20FC3528-065F-4B40-925C-A94DE8890414}" type="presOf" srcId="{6AD5B2D2-7361-4757-9E62-7E76BAC9FD67}" destId="{CEA38BB2-4A82-4336-85FA-53DEF584C84B}" srcOrd="0" destOrd="0" presId="urn:microsoft.com/office/officeart/2008/layout/VerticalCurvedList"/>
    <dgm:cxn modelId="{392D5173-C197-4CC1-AD8D-084EBC4F809E}" srcId="{35789CE2-DD80-4429-AC40-45097E29E2E3}" destId="{2977967D-7898-471C-846D-3C798D0FE0DB}" srcOrd="2" destOrd="0" parTransId="{DA872F49-250A-4C5B-9B74-475DA690896B}" sibTransId="{C43ECBAD-AC39-4239-965B-D310F02EC9FA}"/>
    <dgm:cxn modelId="{F68E717B-767E-42B4-92AF-F5C7B458587A}" srcId="{35789CE2-DD80-4429-AC40-45097E29E2E3}" destId="{4D54FB28-ADFC-4CF9-895C-62570E120620}" srcOrd="3" destOrd="0" parTransId="{A4F2E3C5-C124-4CBC-98A3-9A1F07E383BF}" sibTransId="{1F8A5015-4106-4B3D-A518-8313DF1AED95}"/>
    <dgm:cxn modelId="{6D66C37F-C4B5-4841-B088-AAE7301C24AA}" srcId="{35789CE2-DD80-4429-AC40-45097E29E2E3}" destId="{6AD5B2D2-7361-4757-9E62-7E76BAC9FD67}" srcOrd="0" destOrd="0" parTransId="{16BEA2A7-3137-4BFF-B18E-461E29037A93}" sibTransId="{93810752-DFB0-468B-B47A-21FB160EADEE}"/>
    <dgm:cxn modelId="{64BC0D8D-42AB-4995-8CD7-136C3904A935}" type="presOf" srcId="{4D54FB28-ADFC-4CF9-895C-62570E120620}" destId="{257762E6-F954-4F6D-9DAB-9C2796C45668}" srcOrd="0" destOrd="0" presId="urn:microsoft.com/office/officeart/2008/layout/VerticalCurvedList"/>
    <dgm:cxn modelId="{E2E5918F-5D9F-44AF-9FB6-A24AE6B4F25F}" type="presOf" srcId="{93810752-DFB0-468B-B47A-21FB160EADEE}" destId="{CA518F12-D127-4508-8D87-5A5F51CD6308}" srcOrd="0" destOrd="0" presId="urn:microsoft.com/office/officeart/2008/layout/VerticalCurvedList"/>
    <dgm:cxn modelId="{CB812993-13F8-4632-BC8B-BE541410AAC7}" type="presOf" srcId="{16E0935F-ECA9-44C0-B50A-4E5596A57713}" destId="{269E1181-FDC4-479B-A422-3F4ED88DF136}" srcOrd="0" destOrd="0" presId="urn:microsoft.com/office/officeart/2008/layout/VerticalCurvedList"/>
    <dgm:cxn modelId="{F555A29E-7CAA-44D2-A5EE-512427C3D0D1}" type="presOf" srcId="{35789CE2-DD80-4429-AC40-45097E29E2E3}" destId="{24559C9D-7CF7-43BA-8A73-54A49A2CA483}" srcOrd="0" destOrd="0" presId="urn:microsoft.com/office/officeart/2008/layout/VerticalCurvedList"/>
    <dgm:cxn modelId="{3F854BD3-569B-4E5C-8AF5-B3CC8535F15E}" srcId="{35789CE2-DD80-4429-AC40-45097E29E2E3}" destId="{16E0935F-ECA9-44C0-B50A-4E5596A57713}" srcOrd="1" destOrd="0" parTransId="{2CBBE0CD-D86F-45C0-87D0-7F2F9EC0D665}" sibTransId="{25E78151-EE38-47AE-BCAE-82731DB89422}"/>
    <dgm:cxn modelId="{F6D3306B-9083-4E2E-8441-DE81539DAA4E}" type="presParOf" srcId="{24559C9D-7CF7-43BA-8A73-54A49A2CA483}" destId="{7D8C3FB1-0B65-424A-9DD0-633A226EDCDC}" srcOrd="0" destOrd="0" presId="urn:microsoft.com/office/officeart/2008/layout/VerticalCurvedList"/>
    <dgm:cxn modelId="{77E1C577-2591-4261-BF48-BCB15B0D3D33}" type="presParOf" srcId="{7D8C3FB1-0B65-424A-9DD0-633A226EDCDC}" destId="{2C968F3C-D3E9-454C-965E-7C9A3CE256BA}" srcOrd="0" destOrd="0" presId="urn:microsoft.com/office/officeart/2008/layout/VerticalCurvedList"/>
    <dgm:cxn modelId="{3757B307-005D-4859-9C78-3E52D476A0B0}" type="presParOf" srcId="{2C968F3C-D3E9-454C-965E-7C9A3CE256BA}" destId="{6848EC47-34DB-49EA-B786-CC72DDCEF2F5}" srcOrd="0" destOrd="0" presId="urn:microsoft.com/office/officeart/2008/layout/VerticalCurvedList"/>
    <dgm:cxn modelId="{DBB7E8FA-30FC-43C3-AA2D-C42E161EF437}" type="presParOf" srcId="{2C968F3C-D3E9-454C-965E-7C9A3CE256BA}" destId="{CA518F12-D127-4508-8D87-5A5F51CD6308}" srcOrd="1" destOrd="0" presId="urn:microsoft.com/office/officeart/2008/layout/VerticalCurvedList"/>
    <dgm:cxn modelId="{816E8847-3BEB-4BCC-8DF8-AB50818874EB}" type="presParOf" srcId="{2C968F3C-D3E9-454C-965E-7C9A3CE256BA}" destId="{AFA62C52-1C8E-40C3-830C-899002FA0FDB}" srcOrd="2" destOrd="0" presId="urn:microsoft.com/office/officeart/2008/layout/VerticalCurvedList"/>
    <dgm:cxn modelId="{6D32BBB7-9B54-4E2B-8F2A-BC8454B04AFE}" type="presParOf" srcId="{2C968F3C-D3E9-454C-965E-7C9A3CE256BA}" destId="{EE26E873-E4C3-42E1-BE32-48CE9C1B2DE6}" srcOrd="3" destOrd="0" presId="urn:microsoft.com/office/officeart/2008/layout/VerticalCurvedList"/>
    <dgm:cxn modelId="{BD43BEB9-C841-4B1E-9B6E-77EA7F7ED1C4}" type="presParOf" srcId="{7D8C3FB1-0B65-424A-9DD0-633A226EDCDC}" destId="{CEA38BB2-4A82-4336-85FA-53DEF584C84B}" srcOrd="1" destOrd="0" presId="urn:microsoft.com/office/officeart/2008/layout/VerticalCurvedList"/>
    <dgm:cxn modelId="{0DB83BD3-8B54-415E-98AF-5DC640911176}" type="presParOf" srcId="{7D8C3FB1-0B65-424A-9DD0-633A226EDCDC}" destId="{097ED992-7515-4B55-ABB1-6DEADC24C1BA}" srcOrd="2" destOrd="0" presId="urn:microsoft.com/office/officeart/2008/layout/VerticalCurvedList"/>
    <dgm:cxn modelId="{45E0720D-86EE-49DF-A0AE-02DF9B5C61D2}" type="presParOf" srcId="{097ED992-7515-4B55-ABB1-6DEADC24C1BA}" destId="{65337CEA-5D8D-4908-9FF9-53C3C9159ED8}" srcOrd="0" destOrd="0" presId="urn:microsoft.com/office/officeart/2008/layout/VerticalCurvedList"/>
    <dgm:cxn modelId="{5D30EBEE-D9E6-4EF1-A8A1-D58F07B582F9}" type="presParOf" srcId="{7D8C3FB1-0B65-424A-9DD0-633A226EDCDC}" destId="{269E1181-FDC4-479B-A422-3F4ED88DF136}" srcOrd="3" destOrd="0" presId="urn:microsoft.com/office/officeart/2008/layout/VerticalCurvedList"/>
    <dgm:cxn modelId="{CD27A4E9-E066-4DEE-B574-14528A6254A4}" type="presParOf" srcId="{7D8C3FB1-0B65-424A-9DD0-633A226EDCDC}" destId="{7548DFEC-5B58-4253-BBFA-C0DE443BBC54}" srcOrd="4" destOrd="0" presId="urn:microsoft.com/office/officeart/2008/layout/VerticalCurvedList"/>
    <dgm:cxn modelId="{4A767C9D-07E1-40B0-A26A-254B7AF9EEAB}" type="presParOf" srcId="{7548DFEC-5B58-4253-BBFA-C0DE443BBC54}" destId="{2747B816-70AD-43A2-BE32-788F504AFC8C}" srcOrd="0" destOrd="0" presId="urn:microsoft.com/office/officeart/2008/layout/VerticalCurvedList"/>
    <dgm:cxn modelId="{18EC0030-C56B-4A74-8F14-22AA6CF266FC}" type="presParOf" srcId="{7D8C3FB1-0B65-424A-9DD0-633A226EDCDC}" destId="{0DD68174-D260-431F-895A-038706F9EA85}" srcOrd="5" destOrd="0" presId="urn:microsoft.com/office/officeart/2008/layout/VerticalCurvedList"/>
    <dgm:cxn modelId="{C8714457-2063-4EDA-9874-5E3E47DA873C}" type="presParOf" srcId="{7D8C3FB1-0B65-424A-9DD0-633A226EDCDC}" destId="{0A8E53B8-A3AD-4229-AE74-AB3ADA652644}" srcOrd="6" destOrd="0" presId="urn:microsoft.com/office/officeart/2008/layout/VerticalCurvedList"/>
    <dgm:cxn modelId="{51B33703-B2B9-4CFF-8CFE-D2DFCC149DAC}" type="presParOf" srcId="{0A8E53B8-A3AD-4229-AE74-AB3ADA652644}" destId="{05D9738F-BF87-4167-9F90-58401E85963E}" srcOrd="0" destOrd="0" presId="urn:microsoft.com/office/officeart/2008/layout/VerticalCurvedList"/>
    <dgm:cxn modelId="{507F3EB9-0307-429E-B546-B0C502F1F578}" type="presParOf" srcId="{7D8C3FB1-0B65-424A-9DD0-633A226EDCDC}" destId="{257762E6-F954-4F6D-9DAB-9C2796C45668}" srcOrd="7" destOrd="0" presId="urn:microsoft.com/office/officeart/2008/layout/VerticalCurvedList"/>
    <dgm:cxn modelId="{9B85CFAE-F5D1-40B7-8EA9-C4E0D9DE4FFE}" type="presParOf" srcId="{7D8C3FB1-0B65-424A-9DD0-633A226EDCDC}" destId="{CA4ED34F-80E8-4395-BC31-7241A3A6EB52}" srcOrd="8" destOrd="0" presId="urn:microsoft.com/office/officeart/2008/layout/VerticalCurvedList"/>
    <dgm:cxn modelId="{8FBE11A2-F948-4D94-9E60-24668C55D891}" type="presParOf" srcId="{CA4ED34F-80E8-4395-BC31-7241A3A6EB52}" destId="{FEAC0536-CD2A-4B91-9419-705B5CB647A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18F12-D127-4508-8D87-5A5F51CD6308}">
      <dsp:nvSpPr>
        <dsp:cNvPr id="0" name=""/>
        <dsp:cNvSpPr/>
      </dsp:nvSpPr>
      <dsp:spPr>
        <a:xfrm>
          <a:off x="-3622858" y="-556717"/>
          <a:ext cx="4318771" cy="4318771"/>
        </a:xfrm>
        <a:prstGeom prst="blockArc">
          <a:avLst>
            <a:gd name="adj1" fmla="val 18900000"/>
            <a:gd name="adj2" fmla="val 2700000"/>
            <a:gd name="adj3" fmla="val 5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38BB2-4A82-4336-85FA-53DEF584C84B}">
      <dsp:nvSpPr>
        <dsp:cNvPr id="0" name=""/>
        <dsp:cNvSpPr/>
      </dsp:nvSpPr>
      <dsp:spPr>
        <a:xfrm>
          <a:off x="364811" y="246426"/>
          <a:ext cx="4225739" cy="493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40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專題介紹</a:t>
          </a:r>
        </a:p>
      </dsp:txBody>
      <dsp:txXfrm>
        <a:off x="364811" y="246426"/>
        <a:ext cx="4225739" cy="493108"/>
      </dsp:txXfrm>
    </dsp:sp>
    <dsp:sp modelId="{65337CEA-5D8D-4908-9FF9-53C3C9159ED8}">
      <dsp:nvSpPr>
        <dsp:cNvPr id="0" name=""/>
        <dsp:cNvSpPr/>
      </dsp:nvSpPr>
      <dsp:spPr>
        <a:xfrm>
          <a:off x="56618" y="184787"/>
          <a:ext cx="616386" cy="6163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E1181-FDC4-479B-A422-3F4ED88DF136}">
      <dsp:nvSpPr>
        <dsp:cNvPr id="0" name=""/>
        <dsp:cNvSpPr/>
      </dsp:nvSpPr>
      <dsp:spPr>
        <a:xfrm>
          <a:off x="647522" y="986217"/>
          <a:ext cx="3943028" cy="493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40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功能總覽</a:t>
          </a:r>
        </a:p>
      </dsp:txBody>
      <dsp:txXfrm>
        <a:off x="647522" y="986217"/>
        <a:ext cx="3943028" cy="493108"/>
      </dsp:txXfrm>
    </dsp:sp>
    <dsp:sp modelId="{2747B816-70AD-43A2-BE32-788F504AFC8C}">
      <dsp:nvSpPr>
        <dsp:cNvPr id="0" name=""/>
        <dsp:cNvSpPr/>
      </dsp:nvSpPr>
      <dsp:spPr>
        <a:xfrm>
          <a:off x="339329" y="924579"/>
          <a:ext cx="616386" cy="6163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68174-D260-431F-895A-038706F9EA85}">
      <dsp:nvSpPr>
        <dsp:cNvPr id="0" name=""/>
        <dsp:cNvSpPr/>
      </dsp:nvSpPr>
      <dsp:spPr>
        <a:xfrm>
          <a:off x="647522" y="1726009"/>
          <a:ext cx="3943028" cy="493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40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使用工具、技術</a:t>
          </a:r>
        </a:p>
      </dsp:txBody>
      <dsp:txXfrm>
        <a:off x="647522" y="1726009"/>
        <a:ext cx="3943028" cy="493108"/>
      </dsp:txXfrm>
    </dsp:sp>
    <dsp:sp modelId="{05D9738F-BF87-4167-9F90-58401E85963E}">
      <dsp:nvSpPr>
        <dsp:cNvPr id="0" name=""/>
        <dsp:cNvSpPr/>
      </dsp:nvSpPr>
      <dsp:spPr>
        <a:xfrm>
          <a:off x="339329" y="1664370"/>
          <a:ext cx="616386" cy="6163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762E6-F954-4F6D-9DAB-9C2796C45668}">
      <dsp:nvSpPr>
        <dsp:cNvPr id="0" name=""/>
        <dsp:cNvSpPr/>
      </dsp:nvSpPr>
      <dsp:spPr>
        <a:xfrm>
          <a:off x="364811" y="2465800"/>
          <a:ext cx="4225739" cy="493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40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功能展示</a:t>
          </a:r>
        </a:p>
      </dsp:txBody>
      <dsp:txXfrm>
        <a:off x="364811" y="2465800"/>
        <a:ext cx="4225739" cy="493108"/>
      </dsp:txXfrm>
    </dsp:sp>
    <dsp:sp modelId="{FEAC0536-CD2A-4B91-9419-705B5CB647AF}">
      <dsp:nvSpPr>
        <dsp:cNvPr id="0" name=""/>
        <dsp:cNvSpPr/>
      </dsp:nvSpPr>
      <dsp:spPr>
        <a:xfrm>
          <a:off x="56618" y="2404162"/>
          <a:ext cx="616386" cy="6163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3C020-5F98-4EA5-A3A1-244F3F143F4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F26C2-E90C-4881-8682-75A63DDF2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92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F26C2-E90C-4881-8682-75A63DDF2A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540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F26C2-E90C-4881-8682-75A63DDF2AB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990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F26C2-E90C-4881-8682-75A63DDF2A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605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F26C2-E90C-4881-8682-75A63DDF2A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393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F26C2-E90C-4881-8682-75A63DDF2A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257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F26C2-E90C-4881-8682-75A63DDF2A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68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F26C2-E90C-4881-8682-75A63DDF2AB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29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F26C2-E90C-4881-8682-75A63DDF2A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4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F26C2-E90C-4881-8682-75A63DDF2A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709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F26C2-E90C-4881-8682-75A63DDF2AB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81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E2F703E1-0F79-43DF-87CB-D23DF89C75C2}" type="datetimeFigureOut">
              <a:rPr lang="zh-CN" altLang="en-US" smtClean="0">
                <a:solidFill>
                  <a:prstClr val="black"/>
                </a:solidFill>
              </a:rPr>
              <a:pPr/>
              <a:t>2021/12/23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B538-465D-4A5B-BF66-B630996FCA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E2F703E1-0F79-43DF-87CB-D23DF89C75C2}" type="datetimeFigureOut">
              <a:rPr lang="zh-CN" altLang="en-US" smtClean="0">
                <a:solidFill>
                  <a:prstClr val="black"/>
                </a:solidFill>
              </a:rPr>
              <a:pPr/>
              <a:t>2021/12/23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B538-465D-4A5B-BF66-B630996FCA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E2F703E1-0F79-43DF-87CB-D23DF89C75C2}" type="datetimeFigureOut">
              <a:rPr lang="zh-CN" altLang="en-US" smtClean="0">
                <a:solidFill>
                  <a:prstClr val="black"/>
                </a:solidFill>
              </a:rPr>
              <a:pPr/>
              <a:t>2021/12/23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B538-465D-4A5B-BF66-B630996FCA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E2F703E1-0F79-43DF-87CB-D23DF89C75C2}" type="datetimeFigureOut">
              <a:rPr lang="zh-CN" altLang="en-US" smtClean="0">
                <a:solidFill>
                  <a:prstClr val="black"/>
                </a:solidFill>
              </a:rPr>
              <a:pPr/>
              <a:t>2021/12/23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B538-465D-4A5B-BF66-B630996FCA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E2F703E1-0F79-43DF-87CB-D23DF89C75C2}" type="datetimeFigureOut">
              <a:rPr lang="zh-CN" altLang="en-US" smtClean="0">
                <a:solidFill>
                  <a:prstClr val="black"/>
                </a:solidFill>
              </a:rPr>
              <a:pPr/>
              <a:t>2021/12/23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B538-465D-4A5B-BF66-B630996FCA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E2F703E1-0F79-43DF-87CB-D23DF89C75C2}" type="datetimeFigureOut">
              <a:rPr lang="zh-CN" altLang="en-US" smtClean="0">
                <a:solidFill>
                  <a:prstClr val="black"/>
                </a:solidFill>
              </a:rPr>
              <a:pPr/>
              <a:t>2021/12/23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B538-465D-4A5B-BF66-B630996FCA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E2F703E1-0F79-43DF-87CB-D23DF89C75C2}" type="datetimeFigureOut">
              <a:rPr lang="zh-CN" altLang="en-US" smtClean="0">
                <a:solidFill>
                  <a:prstClr val="black"/>
                </a:solidFill>
              </a:rPr>
              <a:pPr/>
              <a:t>2021/12/23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B538-465D-4A5B-BF66-B630996FCA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E2F703E1-0F79-43DF-87CB-D23DF89C75C2}" type="datetimeFigureOut">
              <a:rPr lang="zh-CN" altLang="en-US" smtClean="0">
                <a:solidFill>
                  <a:prstClr val="black"/>
                </a:solidFill>
              </a:rPr>
              <a:pPr/>
              <a:t>2021/12/23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B538-465D-4A5B-BF66-B630996FCA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E2F703E1-0F79-43DF-87CB-D23DF89C75C2}" type="datetimeFigureOut">
              <a:rPr lang="zh-CN" altLang="en-US" smtClean="0">
                <a:solidFill>
                  <a:prstClr val="black"/>
                </a:solidFill>
              </a:rPr>
              <a:pPr/>
              <a:t>2021/12/23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B538-465D-4A5B-BF66-B630996FCA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E2F703E1-0F79-43DF-87CB-D23DF89C75C2}" type="datetimeFigureOut">
              <a:rPr lang="zh-CN" altLang="en-US" smtClean="0">
                <a:solidFill>
                  <a:prstClr val="black"/>
                </a:solidFill>
              </a:rPr>
              <a:pPr/>
              <a:t>2021/12/23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B538-465D-4A5B-BF66-B630996FCA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E2F703E1-0F79-43DF-87CB-D23DF89C75C2}" type="datetimeFigureOut">
              <a:rPr lang="zh-CN" altLang="en-US" smtClean="0">
                <a:solidFill>
                  <a:prstClr val="black"/>
                </a:solidFill>
              </a:rPr>
              <a:pPr/>
              <a:t>2021/12/23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B538-465D-4A5B-BF66-B630996FCA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alphaModFix amt="25000"/>
            <a:lum/>
          </a:blip>
          <a:srcRect/>
          <a:stretch>
            <a:fillRect t="-3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2B538-465D-4A5B-BF66-B630996FCA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tags" Target="../tags/tag3.xml"/><Relationship Id="rId7" Type="http://schemas.openxmlformats.org/officeDocument/2006/relationships/image" Target="../media/image3.jpg"/><Relationship Id="rId12" Type="http://schemas.microsoft.com/office/2007/relationships/diagramDrawing" Target="../diagrams/drawing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2.xml"/><Relationship Id="rId11" Type="http://schemas.openxmlformats.org/officeDocument/2006/relationships/diagramColors" Target="../diagrams/colors1.xml"/><Relationship Id="rId5" Type="http://schemas.openxmlformats.org/officeDocument/2006/relationships/slideLayout" Target="../slideLayouts/slideLayout7.xml"/><Relationship Id="rId10" Type="http://schemas.openxmlformats.org/officeDocument/2006/relationships/diagramQuickStyle" Target="../diagrams/quickStyle1.xml"/><Relationship Id="rId4" Type="http://schemas.openxmlformats.org/officeDocument/2006/relationships/tags" Target="../tags/tag4.xml"/><Relationship Id="rId9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16704" y="1275606"/>
            <a:ext cx="5310590" cy="1890210"/>
          </a:xfrm>
          <a:prstGeom prst="rect">
            <a:avLst/>
          </a:prstGeom>
          <a:solidFill>
            <a:schemeClr val="tx1">
              <a:alpha val="2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4212" y="1205216"/>
            <a:ext cx="5175575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0" b="1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Ted Order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91880" y="2639038"/>
            <a:ext cx="237626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Design  By  </a:t>
            </a:r>
            <a:r>
              <a:rPr lang="zh-TW" altLang="en-US" sz="12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Ebrima" pitchFamily="2" charset="0"/>
              </a:rPr>
              <a:t>羅偉</a:t>
            </a:r>
            <a:r>
              <a:rPr lang="zh-TW" altLang="en-US" sz="12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瑄 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Ted</a:t>
            </a:r>
          </a:p>
          <a:p>
            <a:pPr algn="ctr"/>
            <a:r>
              <a:rPr lang="zh-TW" altLang="en-US" sz="12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Ebrima" pitchFamily="2" charset="0"/>
              </a:rPr>
              <a:t>指導老師 </a:t>
            </a:r>
            <a:r>
              <a:rPr lang="en-US" altLang="zh-TW" sz="12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Ebrima" pitchFamily="2" charset="0"/>
              </a:rPr>
              <a:t>:</a:t>
            </a:r>
            <a:r>
              <a:rPr lang="zh-TW" altLang="en-US" sz="12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Ebrima" pitchFamily="2" charset="0"/>
              </a:rPr>
              <a:t> 周季賢 老師</a:t>
            </a:r>
            <a:endParaRPr lang="zh-CN" altLang="en-US" sz="12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  <a:cs typeface="Ebrima" pitchFamily="2" charset="0"/>
            </a:endParaRPr>
          </a:p>
        </p:txBody>
      </p:sp>
    </p:spTree>
  </p:cSld>
  <p:clrMapOvr>
    <a:masterClrMapping/>
  </p:clrMapOvr>
  <p:transition spd="med" advTm="2293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16705" y="1311610"/>
            <a:ext cx="5310590" cy="1890210"/>
          </a:xfrm>
          <a:prstGeom prst="rect">
            <a:avLst/>
          </a:prstGeom>
          <a:solidFill>
            <a:schemeClr val="tx1">
              <a:alpha val="2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4212" y="1766099"/>
            <a:ext cx="5175575" cy="9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Thanks</a:t>
            </a:r>
            <a:r>
              <a:rPr lang="zh-TW" altLang="en-US" sz="2800" b="1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altLang="zh-TW" sz="2800" b="1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For Your Coming</a:t>
            </a:r>
            <a:endParaRPr lang="en-US" altLang="zh-CN" sz="2800" b="1" dirty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Ebrima" pitchFamily="2" charset="0"/>
              </a:rPr>
              <a:t>感謝各位廠商的聆聽，並歡迎指教</a:t>
            </a:r>
            <a:r>
              <a:rPr lang="en-US" altLang="zh-TW" sz="12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Ebrima" pitchFamily="2" charset="0"/>
              </a:rPr>
              <a:t>!</a:t>
            </a:r>
            <a:endParaRPr lang="en-US" altLang="zh-CN" sz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Ebrim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26824"/>
            <a:ext cx="2115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Ebrima" pitchFamily="2" charset="0"/>
              </a:rPr>
              <a:t>目錄</a:t>
            </a:r>
            <a:endParaRPr lang="zh-CN" altLang="en-US" sz="48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Ebrima" pitchFamily="2" charset="0"/>
            </a:endParaRPr>
          </a:p>
        </p:txBody>
      </p:sp>
      <p:cxnSp>
        <p:nvCxnSpPr>
          <p:cNvPr id="13" name="形状 12"/>
          <p:cNvCxnSpPr>
            <a:stCxn id="4" idx="3"/>
            <a:endCxn id="4" idx="1"/>
          </p:cNvCxnSpPr>
          <p:nvPr/>
        </p:nvCxnSpPr>
        <p:spPr>
          <a:xfrm flipH="1">
            <a:off x="1187624" y="742323"/>
            <a:ext cx="2115235" cy="12700"/>
          </a:xfrm>
          <a:prstGeom prst="bentConnector5">
            <a:avLst>
              <a:gd name="adj1" fmla="val -223167"/>
              <a:gd name="adj2" fmla="val 29667268"/>
              <a:gd name="adj3" fmla="val 11080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資料庫圖表 11">
            <a:extLst>
              <a:ext uri="{FF2B5EF4-FFF2-40B4-BE49-F238E27FC236}">
                <a16:creationId xmlns:a16="http://schemas.microsoft.com/office/drawing/2014/main" id="{07F1FF6C-DAE0-44B5-919A-4D292CC926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4902266"/>
              </p:ext>
            </p:extLst>
          </p:nvPr>
        </p:nvGraphicFramePr>
        <p:xfrm>
          <a:off x="2255912" y="1195841"/>
          <a:ext cx="4632176" cy="3205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5" name="PA_文本框 9">
            <a:extLst>
              <a:ext uri="{FF2B5EF4-FFF2-40B4-BE49-F238E27FC236}">
                <a16:creationId xmlns:a16="http://schemas.microsoft.com/office/drawing/2014/main" id="{F26FB09D-84A7-4E7F-94B3-2A6701B16C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072501" y="1382249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_文本框 9">
            <a:extLst>
              <a:ext uri="{FF2B5EF4-FFF2-40B4-BE49-F238E27FC236}">
                <a16:creationId xmlns:a16="http://schemas.microsoft.com/office/drawing/2014/main" id="{1E173E54-5F88-46C1-ACB2-59E649E6D96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365527" y="2123060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_文本框 9">
            <a:extLst>
              <a:ext uri="{FF2B5EF4-FFF2-40B4-BE49-F238E27FC236}">
                <a16:creationId xmlns:a16="http://schemas.microsoft.com/office/drawing/2014/main" id="{04BA9183-C200-428A-8193-ADDEC42D75E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388241" y="2862901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_文本框 9">
            <a:extLst>
              <a:ext uri="{FF2B5EF4-FFF2-40B4-BE49-F238E27FC236}">
                <a16:creationId xmlns:a16="http://schemas.microsoft.com/office/drawing/2014/main" id="{51ACC296-16AB-4BE9-AAC9-F77EEEDB6FD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065574" y="3596785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1076" y="1038457"/>
            <a:ext cx="6048672" cy="3066585"/>
          </a:xfrm>
          <a:prstGeom prst="rect">
            <a:avLst/>
          </a:prstGeom>
          <a:solidFill>
            <a:schemeClr val="tx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PART.01</a:t>
            </a:r>
          </a:p>
          <a:p>
            <a:endParaRPr lang="en-US" altLang="zh-CN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prstClr val="white"/>
              </a:solidFill>
            </a:endParaRPr>
          </a:p>
          <a:p>
            <a:endParaRPr lang="en-US" altLang="zh-CN" dirty="0">
              <a:solidFill>
                <a:prstClr val="white"/>
              </a:solidFill>
            </a:endParaRPr>
          </a:p>
          <a:p>
            <a:endParaRPr lang="en-US" altLang="zh-CN" dirty="0">
              <a:solidFill>
                <a:prstClr val="white"/>
              </a:solidFill>
            </a:endParaRPr>
          </a:p>
          <a:p>
            <a:r>
              <a:rPr lang="zh-TW" altLang="en-US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民以食為天，我也是喜好美食的一芥小民</a:t>
            </a:r>
            <a:r>
              <a:rPr lang="en-US" altLang="zh-TW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endParaRPr lang="en-US" altLang="zh-CN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1076" y="2048529"/>
            <a:ext cx="2831364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Ebrima" pitchFamily="2" charset="0"/>
              </a:rPr>
              <a:t>專題介紹</a:t>
            </a:r>
            <a:endParaRPr lang="zh-CN" altLang="en-US" sz="28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Ebrim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22986" y="611172"/>
            <a:ext cx="2466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Ebrima" pitchFamily="2" charset="0"/>
              </a:rPr>
              <a:t>專題介紹</a:t>
            </a:r>
            <a:endParaRPr lang="zh-CN" altLang="en-US" sz="3200" b="1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  <a:cs typeface="Ebrima" pitchFamily="2" charset="0"/>
            </a:endParaRPr>
          </a:p>
        </p:txBody>
      </p:sp>
      <p:pic>
        <p:nvPicPr>
          <p:cNvPr id="4098" name="Picture 2" descr="C:\Users\0102341\Pictures\背景+素材\entrepreneur-startup-start-up-man-planing-business-3.jpg"/>
          <p:cNvPicPr>
            <a:picLocks noChangeAspect="1" noChangeArrowheads="1"/>
          </p:cNvPicPr>
          <p:nvPr/>
        </p:nvPicPr>
        <p:blipFill>
          <a:blip r:embed="rId3" cstate="print"/>
          <a:srcRect l="7594" r="31759"/>
          <a:stretch>
            <a:fillRect/>
          </a:stretch>
        </p:blipFill>
        <p:spPr bwMode="auto">
          <a:xfrm>
            <a:off x="1" y="1401620"/>
            <a:ext cx="2843808" cy="3168000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2843808" y="1401620"/>
            <a:ext cx="3312369" cy="316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099" name="Picture 3" descr="C:\Users\0102341\Pictures\背景+素材\write-plan-business-startup-start-up-notebooks.jpg"/>
          <p:cNvPicPr>
            <a:picLocks noChangeAspect="1" noChangeArrowheads="1"/>
          </p:cNvPicPr>
          <p:nvPr/>
        </p:nvPicPr>
        <p:blipFill>
          <a:blip r:embed="rId4" cstate="print"/>
          <a:srcRect l="18488" r="27755"/>
          <a:stretch>
            <a:fillRect/>
          </a:stretch>
        </p:blipFill>
        <p:spPr bwMode="auto">
          <a:xfrm>
            <a:off x="6156177" y="1401620"/>
            <a:ext cx="2987822" cy="3168000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3088340" y="151033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Ebrima" pitchFamily="2" charset="0"/>
              </a:rPr>
              <a:t>開發目的</a:t>
            </a:r>
            <a:endParaRPr lang="zh-CN" altLang="en-US" b="1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88924" y="1923678"/>
            <a:ext cx="3240360" cy="310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Ebrima" pitchFamily="2" charset="0"/>
              </a:rPr>
              <a:t>民以食為天，</a:t>
            </a:r>
            <a:endParaRPr lang="en-US" altLang="zh-TW" sz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Ebrima" pitchFamily="2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Ebrima" pitchFamily="2" charset="0"/>
              </a:rPr>
              <a:t>現代人對於食物要求越來越高，</a:t>
            </a:r>
            <a:endParaRPr lang="en-US" altLang="zh-TW" sz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Ebrima" pitchFamily="2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Ebrima" pitchFamily="2" charset="0"/>
              </a:rPr>
              <a:t>身為一芥小民的我也不例外，</a:t>
            </a:r>
            <a:endParaRPr lang="en-US" altLang="zh-TW" sz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Ebrima" pitchFamily="2" charset="0"/>
            </a:endParaRPr>
          </a:p>
          <a:p>
            <a:pPr>
              <a:lnSpc>
                <a:spcPct val="150000"/>
              </a:lnSpc>
            </a:pPr>
            <a:endParaRPr lang="en-US" altLang="zh-TW" sz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Ebrima" pitchFamily="2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Ebrima" pitchFamily="2" charset="0"/>
              </a:rPr>
              <a:t>管理者能新增員工等基本功能操作，</a:t>
            </a:r>
            <a:endParaRPr lang="en-US" altLang="zh-TW" sz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Ebrima" pitchFamily="2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Ebrima" pitchFamily="2" charset="0"/>
              </a:rPr>
              <a:t>店家也能夠透過管理者新增各自的菜色，</a:t>
            </a:r>
            <a:endParaRPr lang="en-US" altLang="zh-TW" sz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Ebrima" pitchFamily="2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Ebrima" pitchFamily="2" charset="0"/>
              </a:rPr>
              <a:t>也能註冊會員及購餐的簡易點餐系統。</a:t>
            </a:r>
            <a:endParaRPr lang="en-US" altLang="zh-TW" sz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Ebrima" pitchFamily="2" charset="0"/>
            </a:endParaRPr>
          </a:p>
          <a:p>
            <a:pPr>
              <a:lnSpc>
                <a:spcPct val="150000"/>
              </a:lnSpc>
            </a:pPr>
            <a:endParaRPr lang="en-US" altLang="zh-TW" sz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Ebrima" pitchFamily="2" charset="0"/>
            </a:endParaRPr>
          </a:p>
          <a:p>
            <a:pPr>
              <a:lnSpc>
                <a:spcPct val="150000"/>
              </a:lnSpc>
            </a:pPr>
            <a:endParaRPr lang="en-US" altLang="zh-TW" sz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Ebrima" pitchFamily="2" charset="0"/>
            </a:endParaRPr>
          </a:p>
          <a:p>
            <a:pPr>
              <a:lnSpc>
                <a:spcPct val="150000"/>
              </a:lnSpc>
            </a:pPr>
            <a:endParaRPr lang="en-US" altLang="zh-TW" sz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Ebrima" pitchFamily="2" charset="0"/>
            </a:endParaRPr>
          </a:p>
          <a:p>
            <a:pPr>
              <a:lnSpc>
                <a:spcPct val="150000"/>
              </a:lnSpc>
            </a:pPr>
            <a:endParaRPr lang="en-US" altLang="zh-TW" sz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Ebrima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BDCBBD-9120-49C6-A10D-AB563BDEA21A}"/>
              </a:ext>
            </a:extLst>
          </p:cNvPr>
          <p:cNvSpPr/>
          <p:nvPr/>
        </p:nvSpPr>
        <p:spPr>
          <a:xfrm>
            <a:off x="0" y="9372"/>
            <a:ext cx="9144000" cy="5143500"/>
          </a:xfrm>
          <a:prstGeom prst="rect">
            <a:avLst/>
          </a:prstGeom>
          <a:solidFill>
            <a:schemeClr val="tx2">
              <a:lumMod val="7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6127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1076" y="1038457"/>
            <a:ext cx="6048672" cy="3066585"/>
          </a:xfrm>
          <a:prstGeom prst="rect">
            <a:avLst/>
          </a:prstGeom>
          <a:solidFill>
            <a:schemeClr val="tx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PART.02</a:t>
            </a:r>
          </a:p>
          <a:p>
            <a:endParaRPr lang="en-US" altLang="zh-CN" dirty="0">
              <a:solidFill>
                <a:prstClr val="white"/>
              </a:solidFill>
            </a:endParaRPr>
          </a:p>
          <a:p>
            <a:endParaRPr lang="en-US" altLang="zh-CN" dirty="0">
              <a:solidFill>
                <a:prstClr val="white"/>
              </a:solidFill>
            </a:endParaRPr>
          </a:p>
          <a:p>
            <a:endParaRPr lang="en-US" altLang="zh-CN" dirty="0">
              <a:solidFill>
                <a:prstClr val="white"/>
              </a:solidFill>
            </a:endParaRPr>
          </a:p>
          <a:p>
            <a:endParaRPr lang="en-US" altLang="zh-CN" dirty="0">
              <a:solidFill>
                <a:prstClr val="white"/>
              </a:solidFill>
            </a:endParaRPr>
          </a:p>
          <a:p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1076" y="2048529"/>
            <a:ext cx="2831364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Ebrima" pitchFamily="2" charset="0"/>
              </a:rPr>
              <a:t>功能總覽</a:t>
            </a:r>
            <a:endParaRPr lang="zh-CN" altLang="en-US" sz="28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81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7262" y="3410800"/>
            <a:ext cx="2123999" cy="14112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667263" y="1124732"/>
            <a:ext cx="2124000" cy="22502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4411" y="1139950"/>
            <a:ext cx="2124000" cy="1411133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27688" y="3410867"/>
            <a:ext cx="2123999" cy="1411133"/>
          </a:xfrm>
          <a:prstGeom prst="rect">
            <a:avLst/>
          </a:prstGeom>
          <a:noFill/>
        </p:spPr>
      </p:pic>
      <p:sp>
        <p:nvSpPr>
          <p:cNvPr id="19" name="矩形 18"/>
          <p:cNvSpPr/>
          <p:nvPr/>
        </p:nvSpPr>
        <p:spPr>
          <a:xfrm>
            <a:off x="3364411" y="2571750"/>
            <a:ext cx="2124000" cy="22502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27689" y="1134848"/>
            <a:ext cx="2124000" cy="22502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5" name="组合 23"/>
          <p:cNvGrpSpPr/>
          <p:nvPr/>
        </p:nvGrpSpPr>
        <p:grpSpPr>
          <a:xfrm>
            <a:off x="342458" y="1081938"/>
            <a:ext cx="2919585" cy="1589568"/>
            <a:chOff x="342458" y="1081938"/>
            <a:chExt cx="2919585" cy="1589568"/>
          </a:xfrm>
        </p:grpSpPr>
        <p:sp>
          <p:nvSpPr>
            <p:cNvPr id="22" name="矩形 21"/>
            <p:cNvSpPr/>
            <p:nvPr/>
          </p:nvSpPr>
          <p:spPr>
            <a:xfrm rot="20484797">
              <a:off x="342458" y="1081938"/>
              <a:ext cx="12338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highlight>
                    <a:srgbClr val="000000"/>
                  </a:highlight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登入系統</a:t>
              </a:r>
              <a:endParaRPr lang="zh-CN" altLang="en-US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46113" y="1647700"/>
              <a:ext cx="2115930" cy="10238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1400" dirty="0">
                  <a:solidFill>
                    <a:prstClr val="white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會員登入</a:t>
              </a:r>
              <a:endParaRPr lang="en-US" altLang="zh-TW" sz="140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1400" dirty="0">
                  <a:solidFill>
                    <a:prstClr val="white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會員登出</a:t>
              </a:r>
              <a:endParaRPr lang="en-US" altLang="zh-TW" sz="140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1400" dirty="0">
                  <a:solidFill>
                    <a:prstClr val="white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註冊會員</a:t>
              </a:r>
              <a:endPara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3642120" y="2799112"/>
            <a:ext cx="2115930" cy="2244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管理者新增</a:t>
            </a:r>
            <a:br>
              <a:rPr lang="en-US" altLang="zh-TW" sz="140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140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刪除</a:t>
            </a:r>
            <a:r>
              <a:rPr lang="en-US" altLang="zh-TW" sz="140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140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</a:t>
            </a:r>
            <a:r>
              <a:rPr lang="en-US" altLang="zh-TW" sz="140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140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</a:t>
            </a:r>
            <a:endParaRPr lang="en-US" altLang="zh-TW" sz="1400" dirty="0">
              <a:solidFill>
                <a:prstClr val="whit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店家新增</a:t>
            </a:r>
            <a:br>
              <a:rPr lang="en-US" altLang="zh-TW" sz="140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140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刪除</a:t>
            </a:r>
            <a:r>
              <a:rPr lang="en-US" altLang="zh-TW" sz="140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140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</a:t>
            </a:r>
            <a:r>
              <a:rPr lang="en-US" altLang="zh-TW" sz="140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140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</a:t>
            </a:r>
            <a:endParaRPr lang="en-US" altLang="zh-TW" sz="1400" dirty="0">
              <a:solidFill>
                <a:prstClr val="whit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餐點新增</a:t>
            </a:r>
            <a:br>
              <a:rPr lang="en-US" altLang="zh-TW" sz="140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140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刪除</a:t>
            </a:r>
            <a:r>
              <a:rPr lang="en-US" altLang="zh-TW" sz="140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140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</a:t>
            </a:r>
            <a:r>
              <a:rPr lang="en-US" altLang="zh-TW" sz="140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140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</a:t>
            </a:r>
            <a:endParaRPr lang="en-US" altLang="zh-TW" sz="1400" dirty="0">
              <a:solidFill>
                <a:prstClr val="whit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prstClr val="whit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8" name="TextBox 2">
            <a:extLst>
              <a:ext uri="{FF2B5EF4-FFF2-40B4-BE49-F238E27FC236}">
                <a16:creationId xmlns:a16="http://schemas.microsoft.com/office/drawing/2014/main" id="{DE32E932-CDF6-4967-97BE-2BE4649B13B8}"/>
              </a:ext>
            </a:extLst>
          </p:cNvPr>
          <p:cNvSpPr txBox="1"/>
          <p:nvPr/>
        </p:nvSpPr>
        <p:spPr>
          <a:xfrm>
            <a:off x="3306999" y="307146"/>
            <a:ext cx="2466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功能介紹</a:t>
            </a:r>
            <a:endParaRPr lang="zh-CN" altLang="en-US" sz="3200" b="1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E13BC2A-67C1-46E7-B925-46567CAE8DF1}"/>
              </a:ext>
            </a:extLst>
          </p:cNvPr>
          <p:cNvSpPr/>
          <p:nvPr/>
        </p:nvSpPr>
        <p:spPr>
          <a:xfrm rot="20299254">
            <a:off x="2859050" y="2483391"/>
            <a:ext cx="1377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管理者系統</a:t>
            </a:r>
            <a:endParaRPr lang="zh-CN" altLang="en-US" b="1" dirty="0">
              <a:solidFill>
                <a:schemeClr val="bg1"/>
              </a:solidFill>
              <a:highlight>
                <a:srgbClr val="0000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5765223-2ED8-4532-AD16-457E55947902}"/>
              </a:ext>
            </a:extLst>
          </p:cNvPr>
          <p:cNvSpPr/>
          <p:nvPr/>
        </p:nvSpPr>
        <p:spPr>
          <a:xfrm rot="20299254">
            <a:off x="5569743" y="1081938"/>
            <a:ext cx="1565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會員點餐系統</a:t>
            </a:r>
            <a:endParaRPr lang="zh-CN" altLang="en-US" b="1" dirty="0">
              <a:solidFill>
                <a:schemeClr val="bg1"/>
              </a:solidFill>
              <a:highlight>
                <a:srgbClr val="0000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EDD8620-1CFC-4B3C-871D-A8D91F6129FB}"/>
              </a:ext>
            </a:extLst>
          </p:cNvPr>
          <p:cNvSpPr/>
          <p:nvPr/>
        </p:nvSpPr>
        <p:spPr>
          <a:xfrm>
            <a:off x="6360807" y="1449451"/>
            <a:ext cx="2115930" cy="37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選購餐點</a:t>
            </a:r>
            <a:endParaRPr lang="en-US" altLang="zh-CN" sz="1400" dirty="0">
              <a:solidFill>
                <a:prstClr val="whit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54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1076" y="1038457"/>
            <a:ext cx="6048672" cy="3066585"/>
          </a:xfrm>
          <a:prstGeom prst="rect">
            <a:avLst/>
          </a:prstGeom>
          <a:solidFill>
            <a:schemeClr val="tx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PART.0</a:t>
            </a:r>
            <a:r>
              <a:rPr lang="en-US" altLang="zh-TW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prstClr val="white"/>
              </a:solidFill>
            </a:endParaRPr>
          </a:p>
          <a:p>
            <a:endParaRPr lang="en-US" altLang="zh-CN" dirty="0">
              <a:solidFill>
                <a:prstClr val="white"/>
              </a:solidFill>
            </a:endParaRPr>
          </a:p>
          <a:p>
            <a:endParaRPr lang="en-US" altLang="zh-CN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 </a:t>
            </a:r>
            <a:r>
              <a:rPr lang="en-US" altLang="zh-TW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MVC</a:t>
            </a:r>
            <a:r>
              <a:rPr lang="zh-TW" altLang="en-US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Core</a:t>
            </a:r>
            <a:r>
              <a:rPr lang="zh-TW" altLang="en-US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開發</a:t>
            </a:r>
            <a:r>
              <a:rPr lang="en-US" altLang="zh-TW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CN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1076" y="2048529"/>
            <a:ext cx="2831364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Ebrima" pitchFamily="2" charset="0"/>
              </a:rPr>
              <a:t>使用工具</a:t>
            </a:r>
            <a:endParaRPr lang="zh-CN" altLang="en-US" sz="28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585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34944" y="1228880"/>
            <a:ext cx="3074119" cy="3053061"/>
            <a:chOff x="2464212" y="629088"/>
            <a:chExt cx="4395596" cy="4365486"/>
          </a:xfrm>
        </p:grpSpPr>
        <p:sp>
          <p:nvSpPr>
            <p:cNvPr id="5" name="五边形 4"/>
            <p:cNvSpPr/>
            <p:nvPr/>
          </p:nvSpPr>
          <p:spPr>
            <a:xfrm rot="2700000">
              <a:off x="3551941" y="3509409"/>
              <a:ext cx="2205245" cy="765085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" name="五边形 5"/>
            <p:cNvSpPr/>
            <p:nvPr/>
          </p:nvSpPr>
          <p:spPr>
            <a:xfrm rot="8100000">
              <a:off x="2464212" y="2423582"/>
              <a:ext cx="2205245" cy="765085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 rot="-8100000">
              <a:off x="3551941" y="1349168"/>
              <a:ext cx="2205245" cy="765085"/>
            </a:xfrm>
            <a:prstGeom prst="homePlat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" name="五边形 7"/>
            <p:cNvSpPr/>
            <p:nvPr/>
          </p:nvSpPr>
          <p:spPr>
            <a:xfrm rot="-2700000">
              <a:off x="4654563" y="2423582"/>
              <a:ext cx="2205245" cy="765085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Freeform 178"/>
          <p:cNvSpPr>
            <a:spLocks noEditPoints="1"/>
          </p:cNvSpPr>
          <p:nvPr/>
        </p:nvSpPr>
        <p:spPr bwMode="auto">
          <a:xfrm>
            <a:off x="3356865" y="2866767"/>
            <a:ext cx="334964" cy="293688"/>
          </a:xfrm>
          <a:custGeom>
            <a:avLst/>
            <a:gdLst>
              <a:gd name="T0" fmla="*/ 171 w 192"/>
              <a:gd name="T1" fmla="*/ 168 h 168"/>
              <a:gd name="T2" fmla="*/ 99 w 192"/>
              <a:gd name="T3" fmla="*/ 168 h 168"/>
              <a:gd name="T4" fmla="*/ 92 w 192"/>
              <a:gd name="T5" fmla="*/ 168 h 168"/>
              <a:gd name="T6" fmla="*/ 19 w 192"/>
              <a:gd name="T7" fmla="*/ 168 h 168"/>
              <a:gd name="T8" fmla="*/ 0 w 192"/>
              <a:gd name="T9" fmla="*/ 146 h 168"/>
              <a:gd name="T10" fmla="*/ 0 w 192"/>
              <a:gd name="T11" fmla="*/ 52 h 168"/>
              <a:gd name="T12" fmla="*/ 19 w 192"/>
              <a:gd name="T13" fmla="*/ 32 h 168"/>
              <a:gd name="T14" fmla="*/ 33 w 192"/>
              <a:gd name="T15" fmla="*/ 32 h 168"/>
              <a:gd name="T16" fmla="*/ 38 w 192"/>
              <a:gd name="T17" fmla="*/ 17 h 168"/>
              <a:gd name="T18" fmla="*/ 64 w 192"/>
              <a:gd name="T19" fmla="*/ 0 h 168"/>
              <a:gd name="T20" fmla="*/ 125 w 192"/>
              <a:gd name="T21" fmla="*/ 0 h 168"/>
              <a:gd name="T22" fmla="*/ 152 w 192"/>
              <a:gd name="T23" fmla="*/ 17 h 168"/>
              <a:gd name="T24" fmla="*/ 157 w 192"/>
              <a:gd name="T25" fmla="*/ 32 h 168"/>
              <a:gd name="T26" fmla="*/ 171 w 192"/>
              <a:gd name="T27" fmla="*/ 32 h 168"/>
              <a:gd name="T28" fmla="*/ 192 w 192"/>
              <a:gd name="T29" fmla="*/ 53 h 168"/>
              <a:gd name="T30" fmla="*/ 192 w 192"/>
              <a:gd name="T31" fmla="*/ 146 h 168"/>
              <a:gd name="T32" fmla="*/ 171 w 192"/>
              <a:gd name="T33" fmla="*/ 168 h 168"/>
              <a:gd name="T34" fmla="*/ 95 w 192"/>
              <a:gd name="T35" fmla="*/ 40 h 168"/>
              <a:gd name="T36" fmla="*/ 39 w 192"/>
              <a:gd name="T37" fmla="*/ 94 h 168"/>
              <a:gd name="T38" fmla="*/ 95 w 192"/>
              <a:gd name="T39" fmla="*/ 152 h 168"/>
              <a:gd name="T40" fmla="*/ 152 w 192"/>
              <a:gd name="T41" fmla="*/ 94 h 168"/>
              <a:gd name="T42" fmla="*/ 95 w 192"/>
              <a:gd name="T43" fmla="*/ 40 h 168"/>
              <a:gd name="T44" fmla="*/ 96 w 192"/>
              <a:gd name="T45" fmla="*/ 140 h 168"/>
              <a:gd name="T46" fmla="*/ 52 w 192"/>
              <a:gd name="T47" fmla="*/ 96 h 168"/>
              <a:gd name="T48" fmla="*/ 96 w 192"/>
              <a:gd name="T49" fmla="*/ 52 h 168"/>
              <a:gd name="T50" fmla="*/ 140 w 192"/>
              <a:gd name="T51" fmla="*/ 96 h 168"/>
              <a:gd name="T52" fmla="*/ 96 w 192"/>
              <a:gd name="T53" fmla="*/ 14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2" h="168">
                <a:moveTo>
                  <a:pt x="171" y="168"/>
                </a:moveTo>
                <a:cubicBezTo>
                  <a:pt x="99" y="168"/>
                  <a:pt x="99" y="168"/>
                  <a:pt x="99" y="168"/>
                </a:cubicBezTo>
                <a:cubicBezTo>
                  <a:pt x="92" y="168"/>
                  <a:pt x="92" y="168"/>
                  <a:pt x="92" y="168"/>
                </a:cubicBezTo>
                <a:cubicBezTo>
                  <a:pt x="19" y="168"/>
                  <a:pt x="19" y="168"/>
                  <a:pt x="19" y="168"/>
                </a:cubicBezTo>
                <a:cubicBezTo>
                  <a:pt x="9" y="168"/>
                  <a:pt x="0" y="157"/>
                  <a:pt x="0" y="146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1"/>
                  <a:pt x="9" y="32"/>
                  <a:pt x="19" y="32"/>
                </a:cubicBezTo>
                <a:cubicBezTo>
                  <a:pt x="33" y="32"/>
                  <a:pt x="33" y="32"/>
                  <a:pt x="33" y="32"/>
                </a:cubicBezTo>
                <a:cubicBezTo>
                  <a:pt x="38" y="17"/>
                  <a:pt x="38" y="17"/>
                  <a:pt x="38" y="17"/>
                </a:cubicBezTo>
                <a:cubicBezTo>
                  <a:pt x="42" y="7"/>
                  <a:pt x="53" y="0"/>
                  <a:pt x="64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6" y="0"/>
                  <a:pt x="148" y="7"/>
                  <a:pt x="152" y="17"/>
                </a:cubicBezTo>
                <a:cubicBezTo>
                  <a:pt x="157" y="32"/>
                  <a:pt x="157" y="32"/>
                  <a:pt x="157" y="32"/>
                </a:cubicBezTo>
                <a:cubicBezTo>
                  <a:pt x="171" y="32"/>
                  <a:pt x="171" y="32"/>
                  <a:pt x="171" y="32"/>
                </a:cubicBezTo>
                <a:cubicBezTo>
                  <a:pt x="182" y="32"/>
                  <a:pt x="192" y="42"/>
                  <a:pt x="192" y="53"/>
                </a:cubicBezTo>
                <a:cubicBezTo>
                  <a:pt x="192" y="146"/>
                  <a:pt x="192" y="146"/>
                  <a:pt x="192" y="146"/>
                </a:cubicBezTo>
                <a:cubicBezTo>
                  <a:pt x="192" y="157"/>
                  <a:pt x="182" y="168"/>
                  <a:pt x="171" y="168"/>
                </a:cubicBezTo>
                <a:close/>
                <a:moveTo>
                  <a:pt x="95" y="40"/>
                </a:moveTo>
                <a:cubicBezTo>
                  <a:pt x="54" y="41"/>
                  <a:pt x="39" y="75"/>
                  <a:pt x="39" y="94"/>
                </a:cubicBezTo>
                <a:cubicBezTo>
                  <a:pt x="39" y="113"/>
                  <a:pt x="44" y="150"/>
                  <a:pt x="95" y="152"/>
                </a:cubicBezTo>
                <a:cubicBezTo>
                  <a:pt x="147" y="150"/>
                  <a:pt x="152" y="113"/>
                  <a:pt x="152" y="94"/>
                </a:cubicBezTo>
                <a:cubicBezTo>
                  <a:pt x="152" y="75"/>
                  <a:pt x="137" y="41"/>
                  <a:pt x="95" y="40"/>
                </a:cubicBezTo>
                <a:close/>
                <a:moveTo>
                  <a:pt x="96" y="140"/>
                </a:moveTo>
                <a:cubicBezTo>
                  <a:pt x="71" y="140"/>
                  <a:pt x="52" y="120"/>
                  <a:pt x="52" y="96"/>
                </a:cubicBezTo>
                <a:cubicBezTo>
                  <a:pt x="52" y="72"/>
                  <a:pt x="71" y="52"/>
                  <a:pt x="96" y="52"/>
                </a:cubicBezTo>
                <a:cubicBezTo>
                  <a:pt x="120" y="52"/>
                  <a:pt x="140" y="72"/>
                  <a:pt x="140" y="96"/>
                </a:cubicBezTo>
                <a:cubicBezTo>
                  <a:pt x="140" y="120"/>
                  <a:pt x="120" y="140"/>
                  <a:pt x="96" y="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Freeform 176"/>
          <p:cNvSpPr>
            <a:spLocks noEditPoints="1"/>
          </p:cNvSpPr>
          <p:nvPr/>
        </p:nvSpPr>
        <p:spPr bwMode="auto">
          <a:xfrm>
            <a:off x="4662016" y="3565500"/>
            <a:ext cx="341315" cy="344488"/>
          </a:xfrm>
          <a:custGeom>
            <a:avLst/>
            <a:gdLst>
              <a:gd name="T0" fmla="*/ 172 w 196"/>
              <a:gd name="T1" fmla="*/ 193 h 197"/>
              <a:gd name="T2" fmla="*/ 24 w 196"/>
              <a:gd name="T3" fmla="*/ 193 h 197"/>
              <a:gd name="T4" fmla="*/ 0 w 196"/>
              <a:gd name="T5" fmla="*/ 125 h 197"/>
              <a:gd name="T6" fmla="*/ 24 w 196"/>
              <a:gd name="T7" fmla="*/ 57 h 197"/>
              <a:gd name="T8" fmla="*/ 172 w 196"/>
              <a:gd name="T9" fmla="*/ 57 h 197"/>
              <a:gd name="T10" fmla="*/ 196 w 196"/>
              <a:gd name="T11" fmla="*/ 125 h 197"/>
              <a:gd name="T12" fmla="*/ 148 w 196"/>
              <a:gd name="T13" fmla="*/ 89 h 197"/>
              <a:gd name="T14" fmla="*/ 85 w 196"/>
              <a:gd name="T15" fmla="*/ 69 h 197"/>
              <a:gd name="T16" fmla="*/ 17 w 196"/>
              <a:gd name="T17" fmla="*/ 89 h 197"/>
              <a:gd name="T18" fmla="*/ 17 w 196"/>
              <a:gd name="T19" fmla="*/ 161 h 197"/>
              <a:gd name="T20" fmla="*/ 85 w 196"/>
              <a:gd name="T21" fmla="*/ 181 h 197"/>
              <a:gd name="T22" fmla="*/ 148 w 196"/>
              <a:gd name="T23" fmla="*/ 161 h 197"/>
              <a:gd name="T24" fmla="*/ 148 w 196"/>
              <a:gd name="T25" fmla="*/ 89 h 197"/>
              <a:gd name="T26" fmla="*/ 170 w 196"/>
              <a:gd name="T27" fmla="*/ 182 h 197"/>
              <a:gd name="T28" fmla="*/ 170 w 196"/>
              <a:gd name="T29" fmla="*/ 153 h 197"/>
              <a:gd name="T30" fmla="*/ 185 w 196"/>
              <a:gd name="T31" fmla="*/ 89 h 197"/>
              <a:gd name="T32" fmla="*/ 161 w 196"/>
              <a:gd name="T33" fmla="*/ 97 h 197"/>
              <a:gd name="T34" fmla="*/ 185 w 196"/>
              <a:gd name="T35" fmla="*/ 89 h 197"/>
              <a:gd name="T36" fmla="*/ 161 w 196"/>
              <a:gd name="T37" fmla="*/ 105 h 197"/>
              <a:gd name="T38" fmla="*/ 185 w 196"/>
              <a:gd name="T39" fmla="*/ 113 h 197"/>
              <a:gd name="T40" fmla="*/ 185 w 196"/>
              <a:gd name="T41" fmla="*/ 121 h 197"/>
              <a:gd name="T42" fmla="*/ 161 w 196"/>
              <a:gd name="T43" fmla="*/ 129 h 197"/>
              <a:gd name="T44" fmla="*/ 185 w 196"/>
              <a:gd name="T45" fmla="*/ 121 h 197"/>
              <a:gd name="T46" fmla="*/ 169 w 196"/>
              <a:gd name="T47" fmla="*/ 177 h 197"/>
              <a:gd name="T48" fmla="*/ 169 w 196"/>
              <a:gd name="T49" fmla="*/ 158 h 197"/>
              <a:gd name="T50" fmla="*/ 120 w 196"/>
              <a:gd name="T51" fmla="*/ 173 h 197"/>
              <a:gd name="T52" fmla="*/ 20 w 196"/>
              <a:gd name="T53" fmla="*/ 153 h 197"/>
              <a:gd name="T54" fmla="*/ 40 w 196"/>
              <a:gd name="T55" fmla="*/ 77 h 197"/>
              <a:gd name="T56" fmla="*/ 144 w 196"/>
              <a:gd name="T57" fmla="*/ 97 h 197"/>
              <a:gd name="T58" fmla="*/ 120 w 196"/>
              <a:gd name="T59" fmla="*/ 173 h 197"/>
              <a:gd name="T60" fmla="*/ 157 w 196"/>
              <a:gd name="T61" fmla="*/ 13 h 197"/>
              <a:gd name="T62" fmla="*/ 130 w 196"/>
              <a:gd name="T63" fmla="*/ 32 h 197"/>
              <a:gd name="T64" fmla="*/ 153 w 196"/>
              <a:gd name="T65" fmla="*/ 7 h 197"/>
              <a:gd name="T66" fmla="*/ 166 w 196"/>
              <a:gd name="T67" fmla="*/ 7 h 197"/>
              <a:gd name="T68" fmla="*/ 79 w 196"/>
              <a:gd name="T69" fmla="*/ 33 h 197"/>
              <a:gd name="T70" fmla="*/ 129 w 196"/>
              <a:gd name="T71" fmla="*/ 49 h 197"/>
              <a:gd name="T72" fmla="*/ 79 w 196"/>
              <a:gd name="T73" fmla="*/ 33 h 197"/>
              <a:gd name="T74" fmla="*/ 35 w 196"/>
              <a:gd name="T75" fmla="*/ 13 h 197"/>
              <a:gd name="T76" fmla="*/ 27 w 196"/>
              <a:gd name="T77" fmla="*/ 7 h 197"/>
              <a:gd name="T78" fmla="*/ 40 w 196"/>
              <a:gd name="T79" fmla="*/ 7 h 197"/>
              <a:gd name="T80" fmla="*/ 62 w 196"/>
              <a:gd name="T81" fmla="*/ 32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96" h="197">
                <a:moveTo>
                  <a:pt x="192" y="173"/>
                </a:moveTo>
                <a:cubicBezTo>
                  <a:pt x="192" y="184"/>
                  <a:pt x="183" y="193"/>
                  <a:pt x="172" y="193"/>
                </a:cubicBezTo>
                <a:cubicBezTo>
                  <a:pt x="172" y="193"/>
                  <a:pt x="135" y="197"/>
                  <a:pt x="99" y="197"/>
                </a:cubicBezTo>
                <a:cubicBezTo>
                  <a:pt x="62" y="197"/>
                  <a:pt x="24" y="193"/>
                  <a:pt x="24" y="193"/>
                </a:cubicBezTo>
                <a:cubicBezTo>
                  <a:pt x="13" y="193"/>
                  <a:pt x="4" y="184"/>
                  <a:pt x="4" y="173"/>
                </a:cubicBezTo>
                <a:cubicBezTo>
                  <a:pt x="4" y="173"/>
                  <a:pt x="0" y="149"/>
                  <a:pt x="0" y="125"/>
                </a:cubicBezTo>
                <a:cubicBezTo>
                  <a:pt x="0" y="101"/>
                  <a:pt x="4" y="77"/>
                  <a:pt x="4" y="77"/>
                </a:cubicBezTo>
                <a:cubicBezTo>
                  <a:pt x="4" y="66"/>
                  <a:pt x="9" y="57"/>
                  <a:pt x="24" y="57"/>
                </a:cubicBezTo>
                <a:cubicBezTo>
                  <a:pt x="25" y="57"/>
                  <a:pt x="62" y="53"/>
                  <a:pt x="99" y="53"/>
                </a:cubicBezTo>
                <a:cubicBezTo>
                  <a:pt x="135" y="53"/>
                  <a:pt x="172" y="57"/>
                  <a:pt x="172" y="57"/>
                </a:cubicBezTo>
                <a:cubicBezTo>
                  <a:pt x="183" y="57"/>
                  <a:pt x="192" y="66"/>
                  <a:pt x="192" y="77"/>
                </a:cubicBezTo>
                <a:cubicBezTo>
                  <a:pt x="192" y="77"/>
                  <a:pt x="196" y="101"/>
                  <a:pt x="196" y="125"/>
                </a:cubicBezTo>
                <a:cubicBezTo>
                  <a:pt x="196" y="149"/>
                  <a:pt x="192" y="173"/>
                  <a:pt x="192" y="173"/>
                </a:cubicBezTo>
                <a:close/>
                <a:moveTo>
                  <a:pt x="148" y="89"/>
                </a:moveTo>
                <a:cubicBezTo>
                  <a:pt x="148" y="80"/>
                  <a:pt x="141" y="73"/>
                  <a:pt x="132" y="73"/>
                </a:cubicBezTo>
                <a:cubicBezTo>
                  <a:pt x="132" y="73"/>
                  <a:pt x="114" y="69"/>
                  <a:pt x="85" y="69"/>
                </a:cubicBezTo>
                <a:cubicBezTo>
                  <a:pt x="55" y="69"/>
                  <a:pt x="34" y="73"/>
                  <a:pt x="33" y="73"/>
                </a:cubicBezTo>
                <a:cubicBezTo>
                  <a:pt x="21" y="73"/>
                  <a:pt x="17" y="80"/>
                  <a:pt x="17" y="89"/>
                </a:cubicBezTo>
                <a:cubicBezTo>
                  <a:pt x="17" y="89"/>
                  <a:pt x="14" y="108"/>
                  <a:pt x="14" y="127"/>
                </a:cubicBezTo>
                <a:cubicBezTo>
                  <a:pt x="14" y="146"/>
                  <a:pt x="17" y="161"/>
                  <a:pt x="17" y="161"/>
                </a:cubicBezTo>
                <a:cubicBezTo>
                  <a:pt x="17" y="170"/>
                  <a:pt x="24" y="177"/>
                  <a:pt x="33" y="177"/>
                </a:cubicBezTo>
                <a:cubicBezTo>
                  <a:pt x="33" y="177"/>
                  <a:pt x="55" y="181"/>
                  <a:pt x="85" y="181"/>
                </a:cubicBezTo>
                <a:cubicBezTo>
                  <a:pt x="114" y="181"/>
                  <a:pt x="132" y="177"/>
                  <a:pt x="132" y="177"/>
                </a:cubicBezTo>
                <a:cubicBezTo>
                  <a:pt x="141" y="177"/>
                  <a:pt x="148" y="170"/>
                  <a:pt x="148" y="161"/>
                </a:cubicBezTo>
                <a:cubicBezTo>
                  <a:pt x="148" y="161"/>
                  <a:pt x="152" y="146"/>
                  <a:pt x="152" y="127"/>
                </a:cubicBezTo>
                <a:cubicBezTo>
                  <a:pt x="152" y="108"/>
                  <a:pt x="148" y="89"/>
                  <a:pt x="148" y="89"/>
                </a:cubicBezTo>
                <a:close/>
                <a:moveTo>
                  <a:pt x="155" y="168"/>
                </a:moveTo>
                <a:cubicBezTo>
                  <a:pt x="155" y="176"/>
                  <a:pt x="162" y="182"/>
                  <a:pt x="170" y="182"/>
                </a:cubicBezTo>
                <a:cubicBezTo>
                  <a:pt x="178" y="182"/>
                  <a:pt x="184" y="176"/>
                  <a:pt x="184" y="168"/>
                </a:cubicBezTo>
                <a:cubicBezTo>
                  <a:pt x="184" y="160"/>
                  <a:pt x="178" y="153"/>
                  <a:pt x="170" y="153"/>
                </a:cubicBezTo>
                <a:cubicBezTo>
                  <a:pt x="162" y="153"/>
                  <a:pt x="155" y="160"/>
                  <a:pt x="155" y="168"/>
                </a:cubicBezTo>
                <a:close/>
                <a:moveTo>
                  <a:pt x="185" y="89"/>
                </a:moveTo>
                <a:cubicBezTo>
                  <a:pt x="161" y="89"/>
                  <a:pt x="161" y="89"/>
                  <a:pt x="161" y="89"/>
                </a:cubicBezTo>
                <a:cubicBezTo>
                  <a:pt x="161" y="97"/>
                  <a:pt x="161" y="97"/>
                  <a:pt x="161" y="97"/>
                </a:cubicBezTo>
                <a:cubicBezTo>
                  <a:pt x="185" y="97"/>
                  <a:pt x="185" y="97"/>
                  <a:pt x="185" y="97"/>
                </a:cubicBezTo>
                <a:lnTo>
                  <a:pt x="185" y="89"/>
                </a:lnTo>
                <a:close/>
                <a:moveTo>
                  <a:pt x="185" y="105"/>
                </a:moveTo>
                <a:cubicBezTo>
                  <a:pt x="161" y="105"/>
                  <a:pt x="161" y="105"/>
                  <a:pt x="161" y="105"/>
                </a:cubicBezTo>
                <a:cubicBezTo>
                  <a:pt x="161" y="113"/>
                  <a:pt x="161" y="113"/>
                  <a:pt x="161" y="113"/>
                </a:cubicBezTo>
                <a:cubicBezTo>
                  <a:pt x="185" y="113"/>
                  <a:pt x="185" y="113"/>
                  <a:pt x="185" y="113"/>
                </a:cubicBezTo>
                <a:lnTo>
                  <a:pt x="185" y="105"/>
                </a:lnTo>
                <a:close/>
                <a:moveTo>
                  <a:pt x="185" y="121"/>
                </a:moveTo>
                <a:cubicBezTo>
                  <a:pt x="161" y="121"/>
                  <a:pt x="161" y="121"/>
                  <a:pt x="161" y="121"/>
                </a:cubicBezTo>
                <a:cubicBezTo>
                  <a:pt x="161" y="129"/>
                  <a:pt x="161" y="129"/>
                  <a:pt x="161" y="129"/>
                </a:cubicBezTo>
                <a:cubicBezTo>
                  <a:pt x="185" y="129"/>
                  <a:pt x="185" y="129"/>
                  <a:pt x="185" y="129"/>
                </a:cubicBezTo>
                <a:lnTo>
                  <a:pt x="185" y="121"/>
                </a:lnTo>
                <a:close/>
                <a:moveTo>
                  <a:pt x="179" y="168"/>
                </a:moveTo>
                <a:cubicBezTo>
                  <a:pt x="179" y="173"/>
                  <a:pt x="175" y="177"/>
                  <a:pt x="169" y="177"/>
                </a:cubicBezTo>
                <a:cubicBezTo>
                  <a:pt x="164" y="177"/>
                  <a:pt x="160" y="173"/>
                  <a:pt x="160" y="168"/>
                </a:cubicBezTo>
                <a:cubicBezTo>
                  <a:pt x="160" y="162"/>
                  <a:pt x="164" y="158"/>
                  <a:pt x="169" y="158"/>
                </a:cubicBezTo>
                <a:cubicBezTo>
                  <a:pt x="175" y="158"/>
                  <a:pt x="179" y="162"/>
                  <a:pt x="179" y="168"/>
                </a:cubicBezTo>
                <a:close/>
                <a:moveTo>
                  <a:pt x="120" y="173"/>
                </a:moveTo>
                <a:cubicBezTo>
                  <a:pt x="40" y="173"/>
                  <a:pt x="40" y="173"/>
                  <a:pt x="40" y="173"/>
                </a:cubicBezTo>
                <a:cubicBezTo>
                  <a:pt x="29" y="173"/>
                  <a:pt x="20" y="164"/>
                  <a:pt x="20" y="153"/>
                </a:cubicBezTo>
                <a:cubicBezTo>
                  <a:pt x="20" y="97"/>
                  <a:pt x="20" y="97"/>
                  <a:pt x="20" y="97"/>
                </a:cubicBezTo>
                <a:cubicBezTo>
                  <a:pt x="20" y="86"/>
                  <a:pt x="29" y="77"/>
                  <a:pt x="40" y="77"/>
                </a:cubicBezTo>
                <a:cubicBezTo>
                  <a:pt x="124" y="77"/>
                  <a:pt x="124" y="77"/>
                  <a:pt x="124" y="77"/>
                </a:cubicBezTo>
                <a:cubicBezTo>
                  <a:pt x="135" y="77"/>
                  <a:pt x="144" y="86"/>
                  <a:pt x="144" y="97"/>
                </a:cubicBezTo>
                <a:cubicBezTo>
                  <a:pt x="144" y="153"/>
                  <a:pt x="144" y="153"/>
                  <a:pt x="144" y="153"/>
                </a:cubicBezTo>
                <a:cubicBezTo>
                  <a:pt x="144" y="164"/>
                  <a:pt x="131" y="173"/>
                  <a:pt x="120" y="173"/>
                </a:cubicBezTo>
                <a:close/>
                <a:moveTo>
                  <a:pt x="159" y="13"/>
                </a:moveTo>
                <a:cubicBezTo>
                  <a:pt x="158" y="13"/>
                  <a:pt x="158" y="13"/>
                  <a:pt x="157" y="13"/>
                </a:cubicBezTo>
                <a:cubicBezTo>
                  <a:pt x="134" y="36"/>
                  <a:pt x="134" y="36"/>
                  <a:pt x="134" y="36"/>
                </a:cubicBezTo>
                <a:cubicBezTo>
                  <a:pt x="130" y="32"/>
                  <a:pt x="130" y="32"/>
                  <a:pt x="130" y="32"/>
                </a:cubicBezTo>
                <a:cubicBezTo>
                  <a:pt x="153" y="10"/>
                  <a:pt x="153" y="10"/>
                  <a:pt x="153" y="10"/>
                </a:cubicBezTo>
                <a:cubicBezTo>
                  <a:pt x="153" y="9"/>
                  <a:pt x="153" y="8"/>
                  <a:pt x="153" y="7"/>
                </a:cubicBezTo>
                <a:cubicBezTo>
                  <a:pt x="153" y="3"/>
                  <a:pt x="156" y="0"/>
                  <a:pt x="159" y="0"/>
                </a:cubicBezTo>
                <a:cubicBezTo>
                  <a:pt x="163" y="0"/>
                  <a:pt x="166" y="3"/>
                  <a:pt x="166" y="7"/>
                </a:cubicBezTo>
                <a:cubicBezTo>
                  <a:pt x="166" y="10"/>
                  <a:pt x="163" y="13"/>
                  <a:pt x="159" y="13"/>
                </a:cubicBezTo>
                <a:close/>
                <a:moveTo>
                  <a:pt x="79" y="33"/>
                </a:moveTo>
                <a:cubicBezTo>
                  <a:pt x="115" y="33"/>
                  <a:pt x="115" y="33"/>
                  <a:pt x="115" y="33"/>
                </a:cubicBezTo>
                <a:cubicBezTo>
                  <a:pt x="123" y="33"/>
                  <a:pt x="129" y="41"/>
                  <a:pt x="129" y="49"/>
                </a:cubicBezTo>
                <a:cubicBezTo>
                  <a:pt x="106" y="49"/>
                  <a:pt x="85" y="49"/>
                  <a:pt x="65" y="49"/>
                </a:cubicBezTo>
                <a:cubicBezTo>
                  <a:pt x="65" y="41"/>
                  <a:pt x="71" y="33"/>
                  <a:pt x="79" y="33"/>
                </a:cubicBezTo>
                <a:close/>
                <a:moveTo>
                  <a:pt x="58" y="36"/>
                </a:moveTo>
                <a:cubicBezTo>
                  <a:pt x="35" y="13"/>
                  <a:pt x="35" y="13"/>
                  <a:pt x="35" y="13"/>
                </a:cubicBezTo>
                <a:cubicBezTo>
                  <a:pt x="35" y="13"/>
                  <a:pt x="34" y="13"/>
                  <a:pt x="33" y="13"/>
                </a:cubicBezTo>
                <a:cubicBezTo>
                  <a:pt x="29" y="13"/>
                  <a:pt x="27" y="10"/>
                  <a:pt x="27" y="7"/>
                </a:cubicBezTo>
                <a:cubicBezTo>
                  <a:pt x="27" y="3"/>
                  <a:pt x="29" y="0"/>
                  <a:pt x="33" y="0"/>
                </a:cubicBezTo>
                <a:cubicBezTo>
                  <a:pt x="37" y="0"/>
                  <a:pt x="40" y="3"/>
                  <a:pt x="40" y="7"/>
                </a:cubicBezTo>
                <a:cubicBezTo>
                  <a:pt x="40" y="8"/>
                  <a:pt x="39" y="9"/>
                  <a:pt x="39" y="10"/>
                </a:cubicBezTo>
                <a:cubicBezTo>
                  <a:pt x="62" y="32"/>
                  <a:pt x="62" y="32"/>
                  <a:pt x="62" y="32"/>
                </a:cubicBezTo>
                <a:lnTo>
                  <a:pt x="58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Freeform 185"/>
          <p:cNvSpPr>
            <a:spLocks noEditPoints="1"/>
          </p:cNvSpPr>
          <p:nvPr/>
        </p:nvSpPr>
        <p:spPr bwMode="auto">
          <a:xfrm>
            <a:off x="4121950" y="1585283"/>
            <a:ext cx="334964" cy="328613"/>
          </a:xfrm>
          <a:custGeom>
            <a:avLst/>
            <a:gdLst>
              <a:gd name="T0" fmla="*/ 123 w 192"/>
              <a:gd name="T1" fmla="*/ 175 h 188"/>
              <a:gd name="T2" fmla="*/ 123 w 192"/>
              <a:gd name="T3" fmla="*/ 148 h 188"/>
              <a:gd name="T4" fmla="*/ 68 w 192"/>
              <a:gd name="T5" fmla="*/ 149 h 188"/>
              <a:gd name="T6" fmla="*/ 68 w 192"/>
              <a:gd name="T7" fmla="*/ 176 h 188"/>
              <a:gd name="T8" fmla="*/ 56 w 192"/>
              <a:gd name="T9" fmla="*/ 182 h 188"/>
              <a:gd name="T10" fmla="*/ 60 w 192"/>
              <a:gd name="T11" fmla="*/ 188 h 188"/>
              <a:gd name="T12" fmla="*/ 130 w 192"/>
              <a:gd name="T13" fmla="*/ 188 h 188"/>
              <a:gd name="T14" fmla="*/ 135 w 192"/>
              <a:gd name="T15" fmla="*/ 183 h 188"/>
              <a:gd name="T16" fmla="*/ 123 w 192"/>
              <a:gd name="T17" fmla="*/ 175 h 188"/>
              <a:gd name="T18" fmla="*/ 173 w 192"/>
              <a:gd name="T19" fmla="*/ 0 h 188"/>
              <a:gd name="T20" fmla="*/ 18 w 192"/>
              <a:gd name="T21" fmla="*/ 0 h 188"/>
              <a:gd name="T22" fmla="*/ 0 w 192"/>
              <a:gd name="T23" fmla="*/ 19 h 188"/>
              <a:gd name="T24" fmla="*/ 0 w 192"/>
              <a:gd name="T25" fmla="*/ 126 h 188"/>
              <a:gd name="T26" fmla="*/ 18 w 192"/>
              <a:gd name="T27" fmla="*/ 144 h 188"/>
              <a:gd name="T28" fmla="*/ 173 w 192"/>
              <a:gd name="T29" fmla="*/ 144 h 188"/>
              <a:gd name="T30" fmla="*/ 192 w 192"/>
              <a:gd name="T31" fmla="*/ 126 h 188"/>
              <a:gd name="T32" fmla="*/ 192 w 192"/>
              <a:gd name="T33" fmla="*/ 19 h 188"/>
              <a:gd name="T34" fmla="*/ 173 w 192"/>
              <a:gd name="T35" fmla="*/ 0 h 188"/>
              <a:gd name="T36" fmla="*/ 180 w 192"/>
              <a:gd name="T37" fmla="*/ 100 h 188"/>
              <a:gd name="T38" fmla="*/ 167 w 192"/>
              <a:gd name="T39" fmla="*/ 112 h 188"/>
              <a:gd name="T40" fmla="*/ 24 w 192"/>
              <a:gd name="T41" fmla="*/ 112 h 188"/>
              <a:gd name="T42" fmla="*/ 11 w 192"/>
              <a:gd name="T43" fmla="*/ 100 h 188"/>
              <a:gd name="T44" fmla="*/ 11 w 192"/>
              <a:gd name="T45" fmla="*/ 25 h 188"/>
              <a:gd name="T46" fmla="*/ 24 w 192"/>
              <a:gd name="T47" fmla="*/ 12 h 188"/>
              <a:gd name="T48" fmla="*/ 167 w 192"/>
              <a:gd name="T49" fmla="*/ 12 h 188"/>
              <a:gd name="T50" fmla="*/ 180 w 192"/>
              <a:gd name="T51" fmla="*/ 25 h 188"/>
              <a:gd name="T52" fmla="*/ 180 w 192"/>
              <a:gd name="T53" fmla="*/ 10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2" h="188">
                <a:moveTo>
                  <a:pt x="123" y="175"/>
                </a:moveTo>
                <a:cubicBezTo>
                  <a:pt x="123" y="148"/>
                  <a:pt x="123" y="148"/>
                  <a:pt x="123" y="148"/>
                </a:cubicBezTo>
                <a:cubicBezTo>
                  <a:pt x="68" y="149"/>
                  <a:pt x="68" y="149"/>
                  <a:pt x="68" y="149"/>
                </a:cubicBezTo>
                <a:cubicBezTo>
                  <a:pt x="68" y="176"/>
                  <a:pt x="68" y="176"/>
                  <a:pt x="68" y="176"/>
                </a:cubicBezTo>
                <a:cubicBezTo>
                  <a:pt x="56" y="182"/>
                  <a:pt x="56" y="182"/>
                  <a:pt x="56" y="182"/>
                </a:cubicBezTo>
                <a:cubicBezTo>
                  <a:pt x="56" y="182"/>
                  <a:pt x="53" y="188"/>
                  <a:pt x="60" y="188"/>
                </a:cubicBezTo>
                <a:cubicBezTo>
                  <a:pt x="130" y="188"/>
                  <a:pt x="130" y="188"/>
                  <a:pt x="130" y="188"/>
                </a:cubicBezTo>
                <a:cubicBezTo>
                  <a:pt x="130" y="188"/>
                  <a:pt x="138" y="185"/>
                  <a:pt x="135" y="183"/>
                </a:cubicBezTo>
                <a:cubicBezTo>
                  <a:pt x="133" y="180"/>
                  <a:pt x="123" y="175"/>
                  <a:pt x="123" y="175"/>
                </a:cubicBezTo>
                <a:close/>
                <a:moveTo>
                  <a:pt x="173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9"/>
                  <a:pt x="0" y="19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6"/>
                  <a:pt x="8" y="144"/>
                  <a:pt x="18" y="144"/>
                </a:cubicBezTo>
                <a:cubicBezTo>
                  <a:pt x="173" y="144"/>
                  <a:pt x="173" y="144"/>
                  <a:pt x="173" y="144"/>
                </a:cubicBezTo>
                <a:cubicBezTo>
                  <a:pt x="183" y="144"/>
                  <a:pt x="192" y="136"/>
                  <a:pt x="192" y="126"/>
                </a:cubicBezTo>
                <a:cubicBezTo>
                  <a:pt x="192" y="19"/>
                  <a:pt x="192" y="19"/>
                  <a:pt x="192" y="19"/>
                </a:cubicBezTo>
                <a:cubicBezTo>
                  <a:pt x="192" y="9"/>
                  <a:pt x="183" y="0"/>
                  <a:pt x="173" y="0"/>
                </a:cubicBezTo>
                <a:close/>
                <a:moveTo>
                  <a:pt x="180" y="100"/>
                </a:moveTo>
                <a:cubicBezTo>
                  <a:pt x="180" y="107"/>
                  <a:pt x="174" y="112"/>
                  <a:pt x="167" y="112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17" y="112"/>
                  <a:pt x="11" y="107"/>
                  <a:pt x="11" y="100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18"/>
                  <a:pt x="17" y="12"/>
                  <a:pt x="24" y="12"/>
                </a:cubicBezTo>
                <a:cubicBezTo>
                  <a:pt x="167" y="12"/>
                  <a:pt x="167" y="12"/>
                  <a:pt x="167" y="12"/>
                </a:cubicBezTo>
                <a:cubicBezTo>
                  <a:pt x="174" y="12"/>
                  <a:pt x="180" y="18"/>
                  <a:pt x="180" y="25"/>
                </a:cubicBezTo>
                <a:lnTo>
                  <a:pt x="180" y="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12" name="组合 21"/>
          <p:cNvGrpSpPr/>
          <p:nvPr/>
        </p:nvGrpSpPr>
        <p:grpSpPr>
          <a:xfrm>
            <a:off x="5337091" y="2260356"/>
            <a:ext cx="373353" cy="373354"/>
            <a:chOff x="8146929" y="3160395"/>
            <a:chExt cx="477656" cy="477657"/>
          </a:xfrm>
        </p:grpSpPr>
        <p:sp>
          <p:nvSpPr>
            <p:cNvPr id="15" name="Rectangle 211"/>
            <p:cNvSpPr>
              <a:spLocks noChangeArrowheads="1"/>
            </p:cNvSpPr>
            <p:nvPr/>
          </p:nvSpPr>
          <p:spPr bwMode="auto">
            <a:xfrm>
              <a:off x="8167744" y="3575605"/>
              <a:ext cx="62446" cy="62446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212"/>
            <p:cNvSpPr>
              <a:spLocks noChangeArrowheads="1"/>
            </p:cNvSpPr>
            <p:nvPr/>
          </p:nvSpPr>
          <p:spPr bwMode="auto">
            <a:xfrm>
              <a:off x="8292636" y="3492344"/>
              <a:ext cx="62446" cy="145707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213"/>
            <p:cNvSpPr>
              <a:spLocks noChangeArrowheads="1"/>
            </p:cNvSpPr>
            <p:nvPr/>
          </p:nvSpPr>
          <p:spPr bwMode="auto">
            <a:xfrm>
              <a:off x="8417528" y="3389363"/>
              <a:ext cx="61350" cy="248688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214"/>
            <p:cNvSpPr>
              <a:spLocks noChangeArrowheads="1"/>
            </p:cNvSpPr>
            <p:nvPr/>
          </p:nvSpPr>
          <p:spPr bwMode="auto">
            <a:xfrm>
              <a:off x="8541324" y="3285287"/>
              <a:ext cx="62446" cy="352765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Line 215"/>
            <p:cNvSpPr>
              <a:spLocks noChangeShapeType="1"/>
            </p:cNvSpPr>
            <p:nvPr/>
          </p:nvSpPr>
          <p:spPr bwMode="auto">
            <a:xfrm flipH="1">
              <a:off x="8146929" y="3638051"/>
              <a:ext cx="477656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Line 216"/>
            <p:cNvSpPr>
              <a:spLocks noChangeShapeType="1"/>
            </p:cNvSpPr>
            <p:nvPr/>
          </p:nvSpPr>
          <p:spPr bwMode="auto">
            <a:xfrm flipH="1">
              <a:off x="8167744" y="3160395"/>
              <a:ext cx="436026" cy="37358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1" name="Freeform 217"/>
            <p:cNvSpPr>
              <a:spLocks/>
            </p:cNvSpPr>
            <p:nvPr/>
          </p:nvSpPr>
          <p:spPr bwMode="auto">
            <a:xfrm>
              <a:off x="8541324" y="3160395"/>
              <a:ext cx="62446" cy="62446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0 h 57"/>
                <a:gd name="T4" fmla="*/ 57 w 57"/>
                <a:gd name="T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0"/>
                  </a:lnTo>
                  <a:lnTo>
                    <a:pt x="57" y="57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25"/>
          <p:cNvGrpSpPr/>
          <p:nvPr/>
        </p:nvGrpSpPr>
        <p:grpSpPr>
          <a:xfrm>
            <a:off x="1420955" y="1086587"/>
            <a:ext cx="2520975" cy="793138"/>
            <a:chOff x="1420955" y="1311610"/>
            <a:chExt cx="2520975" cy="793136"/>
          </a:xfrm>
        </p:grpSpPr>
        <p:sp>
          <p:nvSpPr>
            <p:cNvPr id="24" name="TextBox 23"/>
            <p:cNvSpPr txBox="1"/>
            <p:nvPr/>
          </p:nvSpPr>
          <p:spPr>
            <a:xfrm>
              <a:off x="2123728" y="1311610"/>
              <a:ext cx="1818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前端技術 </a:t>
              </a:r>
              <a:r>
                <a:rPr lang="en-US" altLang="zh-TW" sz="12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/ </a:t>
              </a:r>
              <a:r>
                <a:rPr lang="en-US" altLang="zh-TW" sz="1200" b="1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FrontEnd</a:t>
              </a:r>
              <a:endParaRPr lang="zh-CN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420955" y="1491630"/>
              <a:ext cx="2520975" cy="6131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black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HEML , CSS , JavaScript , jQuery , 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black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Bootstrap4 , Ajax  </a:t>
              </a:r>
              <a:endPara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6"/>
          <p:cNvGrpSpPr/>
          <p:nvPr/>
        </p:nvGrpSpPr>
        <p:grpSpPr>
          <a:xfrm>
            <a:off x="655872" y="2855339"/>
            <a:ext cx="2520975" cy="516139"/>
            <a:chOff x="1420955" y="1311610"/>
            <a:chExt cx="2520975" cy="516138"/>
          </a:xfrm>
        </p:grpSpPr>
        <p:sp>
          <p:nvSpPr>
            <p:cNvPr id="28" name="TextBox 27"/>
            <p:cNvSpPr txBox="1"/>
            <p:nvPr/>
          </p:nvSpPr>
          <p:spPr>
            <a:xfrm>
              <a:off x="2411065" y="1311610"/>
              <a:ext cx="15308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後端技術 </a:t>
              </a:r>
              <a:r>
                <a:rPr lang="en-US" altLang="zh-TW" sz="12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/</a:t>
              </a:r>
              <a:r>
                <a:rPr lang="zh-TW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200" b="1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BackEnd</a:t>
              </a:r>
              <a:endParaRPr lang="zh-CN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420955" y="1491630"/>
              <a:ext cx="2520975" cy="3361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black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C# , Core MVC </a:t>
              </a:r>
              <a:endPara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9"/>
          <p:cNvGrpSpPr/>
          <p:nvPr/>
        </p:nvGrpSpPr>
        <p:grpSpPr>
          <a:xfrm>
            <a:off x="5201380" y="3665429"/>
            <a:ext cx="2520976" cy="516139"/>
            <a:chOff x="1420954" y="1311610"/>
            <a:chExt cx="2520976" cy="516138"/>
          </a:xfrm>
        </p:grpSpPr>
        <p:sp>
          <p:nvSpPr>
            <p:cNvPr id="31" name="TextBox 30"/>
            <p:cNvSpPr txBox="1"/>
            <p:nvPr/>
          </p:nvSpPr>
          <p:spPr>
            <a:xfrm>
              <a:off x="1420954" y="1311610"/>
              <a:ext cx="1818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資料存取 </a:t>
              </a:r>
              <a:r>
                <a:rPr lang="en-US" altLang="zh-TW" sz="12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/</a:t>
              </a:r>
              <a:r>
                <a:rPr lang="zh-TW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2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Data Saving</a:t>
              </a:r>
              <a:endParaRPr lang="zh-CN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420955" y="1491630"/>
              <a:ext cx="2520975" cy="3361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black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Entity Framework</a:t>
              </a:r>
              <a:endPara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32"/>
          <p:cNvGrpSpPr/>
          <p:nvPr/>
        </p:nvGrpSpPr>
        <p:grpSpPr>
          <a:xfrm>
            <a:off x="5967159" y="1851674"/>
            <a:ext cx="2520975" cy="516139"/>
            <a:chOff x="1420955" y="1311610"/>
            <a:chExt cx="2520975" cy="516138"/>
          </a:xfrm>
        </p:grpSpPr>
        <p:sp>
          <p:nvSpPr>
            <p:cNvPr id="34" name="TextBox 33"/>
            <p:cNvSpPr txBox="1"/>
            <p:nvPr/>
          </p:nvSpPr>
          <p:spPr>
            <a:xfrm>
              <a:off x="1420955" y="1311610"/>
              <a:ext cx="15308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資料庫</a:t>
              </a:r>
              <a:r>
                <a:rPr lang="en-US" altLang="zh-CN" sz="12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/ Database</a:t>
              </a:r>
              <a:endParaRPr lang="zh-CN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420955" y="1491630"/>
              <a:ext cx="2520975" cy="3361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black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MS SQL Sever , T-SQL</a:t>
              </a:r>
              <a:endPara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0D512126-EA52-4186-929D-F6B3833C90F0}"/>
              </a:ext>
            </a:extLst>
          </p:cNvPr>
          <p:cNvSpPr txBox="1"/>
          <p:nvPr/>
        </p:nvSpPr>
        <p:spPr>
          <a:xfrm>
            <a:off x="2920177" y="348985"/>
            <a:ext cx="307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使用工具、技術</a:t>
            </a:r>
            <a:endParaRPr lang="zh-CN" altLang="en-US" sz="3200" b="1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915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1076" y="1038457"/>
            <a:ext cx="6048672" cy="3066585"/>
          </a:xfrm>
          <a:prstGeom prst="rect">
            <a:avLst/>
          </a:prstGeom>
          <a:solidFill>
            <a:schemeClr val="tx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PART.0</a:t>
            </a:r>
            <a:r>
              <a:rPr lang="en-US" altLang="zh-TW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prstClr val="white"/>
              </a:solidFill>
            </a:endParaRPr>
          </a:p>
          <a:p>
            <a:endParaRPr lang="en-US" altLang="zh-CN" dirty="0">
              <a:solidFill>
                <a:prstClr val="white"/>
              </a:solidFill>
            </a:endParaRPr>
          </a:p>
          <a:p>
            <a:endParaRPr lang="en-US" altLang="zh-CN" dirty="0">
              <a:solidFill>
                <a:prstClr val="white"/>
              </a:solidFill>
            </a:endParaRPr>
          </a:p>
          <a:p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1076" y="2048529"/>
            <a:ext cx="2831364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Ebrima" pitchFamily="2" charset="0"/>
              </a:rPr>
              <a:t>功能展示</a:t>
            </a:r>
            <a:endParaRPr lang="zh-CN" altLang="en-US" sz="28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992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1_自定义设计方案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236</Words>
  <Application>Microsoft Office PowerPoint</Application>
  <PresentationFormat>如螢幕大小 (16:9)</PresentationFormat>
  <Paragraphs>80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微软雅黑</vt:lpstr>
      <vt:lpstr>標楷體</vt:lpstr>
      <vt:lpstr>Arial</vt:lpstr>
      <vt:lpstr>Calibri</vt:lpstr>
      <vt:lpstr>Ebrima</vt:lpstr>
      <vt:lpstr>Times New Roman</vt:lpstr>
      <vt:lpstr>1_自定义设计方案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User</cp:lastModifiedBy>
  <cp:revision>13</cp:revision>
  <dcterms:created xsi:type="dcterms:W3CDTF">2015-12-10T03:20:04Z</dcterms:created>
  <dcterms:modified xsi:type="dcterms:W3CDTF">2021-12-23T08:22:13Z</dcterms:modified>
</cp:coreProperties>
</file>