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c5560b298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c5560b29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c5560b298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c5560b29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5560b298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c5560b2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c5560b298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c5560b2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c5560b2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c5560b2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c5560b298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c5560b29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c5560b298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c5560b2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c5560b298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c5560b29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c5560b298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c5560b2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c5560b298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c5560b2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c5560b29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c5560b2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c5560b298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c5560b2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c5560b298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c5560b2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Plan:</a:t>
            </a:r>
            <a:br>
              <a:rPr lang="en"/>
            </a:br>
            <a:r>
              <a:rPr lang="en"/>
              <a:t>Cat &amp; Dog adoption app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William Bodlund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 Boman	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Linus Nyzelius      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7256875" y="451350"/>
            <a:ext cx="146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2023-12-04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of the app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 Creation and Management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400247" y="1211350"/>
            <a:ext cx="63216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Individual and Shelter Accounts:</a:t>
            </a:r>
            <a:br>
              <a:rPr b="1" lang="en" sz="1600"/>
            </a:br>
            <a:r>
              <a:rPr lang="en" sz="1600"/>
              <a:t> Ability for users to sign up as either an individual or an animal shelter. This distinction should be clear in the account details.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Profile Customization</a:t>
            </a:r>
            <a:r>
              <a:rPr lang="en" sz="1600"/>
              <a:t>: Users should be able to edit their profiles, including contact information, preferences, and other relevant details.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Profiles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400247" y="1211350"/>
            <a:ext cx="63216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Adding Pet</a:t>
            </a:r>
            <a:r>
              <a:rPr b="1" lang="en" sz="1600"/>
              <a:t>s:</a:t>
            </a:r>
            <a:br>
              <a:rPr b="1" lang="en" sz="1600"/>
            </a:br>
            <a:r>
              <a:rPr lang="en" sz="1600"/>
              <a:t> </a:t>
            </a:r>
            <a:r>
              <a:rPr lang="en" sz="1600"/>
              <a:t>Shelters and individuals can add pets available for adoption, including details like age, breed, photos, and health information.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Editing and Managing Pets</a:t>
            </a:r>
            <a:r>
              <a:rPr lang="en" sz="1600"/>
              <a:t>:</a:t>
            </a:r>
            <a:br>
              <a:rPr lang="en" sz="1600"/>
            </a:br>
            <a:r>
              <a:rPr lang="en" sz="1600"/>
              <a:t> Users should be able to edit and update information about the pets they've listed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Upload and Management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400247" y="1211350"/>
            <a:ext cx="63216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Camera Integration:</a:t>
            </a:r>
            <a:br>
              <a:rPr b="1" lang="en" sz="1600"/>
            </a:br>
            <a:r>
              <a:rPr lang="en" sz="1600"/>
              <a:t>Camera Integration: Users can take pictures of the pets using the app's built-in camera functionality.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Photo Uploads</a:t>
            </a:r>
            <a:r>
              <a:rPr lang="en" sz="1600"/>
              <a:t>: Allow users to upload and manage photos of pets from their device.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Search and Filter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400247" y="1211350"/>
            <a:ext cx="63216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Basic Search:</a:t>
            </a:r>
            <a:br>
              <a:rPr b="1" lang="en" sz="1600"/>
            </a:br>
            <a:r>
              <a:rPr lang="en" sz="1600"/>
              <a:t>Users can search for pets using basic criteria like species (cat or dog), breed, age, and location.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Advanced Filters</a:t>
            </a:r>
            <a:r>
              <a:rPr lang="en" sz="1600"/>
              <a:t>: Implement advanced filtering options to help users find pets that match specific criteria such as size, temperament, special needs, etc.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and Alerts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400247" y="1211350"/>
            <a:ext cx="63216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Criteria-Based Alerts:</a:t>
            </a:r>
            <a:br>
              <a:rPr b="1" lang="en" sz="1600"/>
            </a:br>
            <a:r>
              <a:rPr lang="en" sz="1600"/>
              <a:t>Users can set up alerts based on specific criteria (like breed, age, or location), and get notified when new pets matching their criteria are added.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and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2400247" y="1211350"/>
            <a:ext cx="63216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In-App Messaging</a:t>
            </a:r>
            <a:r>
              <a:rPr b="1" lang="en" sz="1600"/>
              <a:t>:</a:t>
            </a:r>
            <a:br>
              <a:rPr b="1" lang="en" sz="1600"/>
            </a:br>
            <a:r>
              <a:rPr lang="en" sz="1600"/>
              <a:t>Enable secure messaging within the app to allow users to communicate about potential adoptions.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Contact Information Sharing:</a:t>
            </a:r>
            <a:br>
              <a:rPr lang="en" sz="1600"/>
            </a:br>
            <a:r>
              <a:rPr lang="en" sz="1600"/>
              <a:t> Users should be able to share or view contact information based on the app’s privacy settings.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Reduction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Messaging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2400247" y="1211350"/>
            <a:ext cx="63216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Spam Reduction System</a:t>
            </a:r>
            <a:r>
              <a:rPr b="1" lang="en" sz="1600"/>
              <a:t>:</a:t>
            </a:r>
            <a:br>
              <a:rPr b="1" lang="en" sz="1600"/>
            </a:br>
            <a:r>
              <a:rPr lang="en" sz="1600"/>
              <a:t>Implement features to reduce spam in messaging, such as limits on initial contact messages or verification steps.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Fair Messaging System</a:t>
            </a:r>
            <a:r>
              <a:rPr b="1" lang="en" sz="1600"/>
              <a:t>:</a:t>
            </a:r>
            <a:br>
              <a:rPr lang="en" sz="1600"/>
            </a:br>
            <a:r>
              <a:rPr lang="en" sz="1600"/>
              <a:t> Ensure that users who cannot immediately respond to messages are not penalized, perhaps by implementing a system that doesn’t solely prioritize speedy replies.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Support &amp; Help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2400247" y="1211350"/>
            <a:ext cx="63216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FAQ and Help Section</a:t>
            </a:r>
            <a:r>
              <a:rPr b="1" lang="en" sz="1600"/>
              <a:t>:</a:t>
            </a:r>
            <a:br>
              <a:rPr b="1" lang="en" sz="1600"/>
            </a:br>
            <a:r>
              <a:rPr lang="en" sz="1600"/>
              <a:t>Have a page in the app with FAQ and a support function.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&amp;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2400247" y="1211350"/>
            <a:ext cx="63216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security</a:t>
            </a:r>
            <a:r>
              <a:rPr b="1" lang="en" sz="1600"/>
              <a:t>:</a:t>
            </a:r>
            <a:br>
              <a:rPr b="1" lang="en" sz="1600"/>
            </a:br>
            <a:r>
              <a:rPr lang="en" sz="1600"/>
              <a:t>We have to make sure that all of the users information is encrypted and stored in a secure way.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Privacy control</a:t>
            </a:r>
            <a:r>
              <a:rPr b="1" lang="en" sz="1600"/>
              <a:t>:</a:t>
            </a:r>
            <a:br>
              <a:rPr lang="en" sz="1600"/>
            </a:br>
            <a:r>
              <a:rPr lang="en" sz="1600"/>
              <a:t>Provide users with control over what information they share publicly and what remains private.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Overview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0475" y="249900"/>
            <a:ext cx="3773100" cy="4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January 10, 2023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Platform, framework &amp; API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Android 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Android Studio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Jetpack Compose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Authentication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SQL storage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Notifications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Maps API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CameraX API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193" name="Google Shape;193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Development Enviornment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Interface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Login Functionality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Week 1 - Setup and planning</a:t>
            </a:r>
            <a:endParaRPr sz="29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API decisions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Planning for scope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Which APIS’ to use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UI decision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UI ideas </a:t>
            </a:r>
            <a:r>
              <a:rPr lang="en" sz="1600"/>
              <a:t>and how the app should look.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Tinder-like app but for animals since it’s a familiar UI to use.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Week 2 - Basic Framework Setup</a:t>
            </a:r>
            <a:endParaRPr sz="29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User Interface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basic user interface with jetpack compose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SQL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Implement authentication for SQL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Week 3 - Core Features</a:t>
            </a:r>
            <a:endParaRPr sz="29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Core development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features to create and manage user profiles (individual/shelter).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Pet addition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Implement pet addition feature with SQL Database and Storage.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Week 4 - Features &amp; Refinement</a:t>
            </a:r>
            <a:endParaRPr sz="2900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Advanced Features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search functionality with criteria filtering.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notification system.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Refinement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Spam reduction system. </a:t>
            </a:r>
            <a:br>
              <a:rPr lang="en" sz="1600"/>
            </a:br>
            <a:r>
              <a:rPr lang="en" sz="1600"/>
              <a:t>Limit max messages sent per time duration.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Week 5 - Testing &amp; Final Touches</a:t>
            </a:r>
            <a:endParaRPr sz="2900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Testing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Conduct thorough testing (unit tests, UI tests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Final Touches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Refine UI/UX based on test feedback.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Prepare documentation and presentation material.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Week 6 - Finalization</a:t>
            </a:r>
            <a:endParaRPr sz="29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Presentation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Finalize app for presentation.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Practice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Practice presentation and prepare for Q&amp;A session</a:t>
            </a:r>
            <a:r>
              <a:rPr lang="en" sz="1600"/>
              <a:t>n material.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Supervision Milestones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400247" y="1211350"/>
            <a:ext cx="63216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Session: Project scope, initial designs, and setup.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Second Session: Basic UI and authentication features.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Third Session: Profile management and pet addition features.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Fourth Session: Advanced search, notification, and messaging systems.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Final Presentation: Complete app demonstration.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