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71" r:id="rId4"/>
    <p:sldId id="269" r:id="rId5"/>
    <p:sldId id="27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Plan:</a:t>
            </a:r>
            <a:br>
              <a:rPr lang="en"/>
            </a:br>
            <a:r>
              <a:rPr lang="en"/>
              <a:t>Cat &amp; Dog adoption app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William Bodlund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 Boman	   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Linus Nyzelius      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7256875" y="451350"/>
            <a:ext cx="146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2023-12-11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What we did this week…</a:t>
            </a:r>
            <a:endParaRPr sz="2900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Development decisions</a:t>
            </a:r>
            <a:endParaRPr sz="2100" b="1" dirty="0">
              <a:solidFill>
                <a:schemeClr val="dk1"/>
              </a:solidFill>
            </a:endParaRPr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sv-SE" sz="1600" dirty="0"/>
              <a:t>Android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sv-SE" sz="1600" dirty="0" err="1"/>
              <a:t>Kotlin</a:t>
            </a:r>
            <a:endParaRPr sz="1600"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UI decision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UI ideas and how the app should look.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Tinder-like app but for animals since it’s a familiar UI to use.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6D0F-EDD0-9C64-D390-15215221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User</a:t>
            </a:r>
            <a:r>
              <a:rPr lang="sv-SE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3DBE1-6099-FE1D-9A11-44CB0474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2" y="1602675"/>
            <a:ext cx="6321547" cy="3002400"/>
          </a:xfrm>
        </p:spPr>
        <p:txBody>
          <a:bodyPr/>
          <a:lstStyle/>
          <a:p>
            <a:r>
              <a:rPr lang="sv-SE" dirty="0"/>
              <a:t>https://www.figma.com/proto/MdB5QC8A9wK6LopGlXDPlo/Hundstallet?type=design&amp;node-id=5-43&amp;t=YfeynIyegR90uXKL-0&amp;scaling=scale-down&amp;page-id=0%3A1</a:t>
            </a:r>
          </a:p>
        </p:txBody>
      </p:sp>
    </p:spTree>
    <p:extLst>
      <p:ext uri="{BB962C8B-B14F-4D97-AF65-F5344CB8AC3E}">
        <p14:creationId xmlns:p14="http://schemas.microsoft.com/office/powerpoint/2010/main" val="127137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sv-SE" sz="2400" dirty="0"/>
              <a:t>Start </a:t>
            </a:r>
            <a:r>
              <a:rPr lang="sv-SE" sz="2400" dirty="0" err="1"/>
              <a:t>app</a:t>
            </a:r>
            <a:r>
              <a:rPr lang="sv-SE" sz="2400" dirty="0"/>
              <a:t> </a:t>
            </a:r>
            <a:r>
              <a:rPr lang="sv-SE" sz="2400" dirty="0" err="1"/>
              <a:t>development</a:t>
            </a:r>
            <a:endParaRPr lang="sv-SE" sz="24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r>
              <a:rPr lang="sv-SE" sz="2400" dirty="0" err="1"/>
              <a:t>Create</a:t>
            </a:r>
            <a:r>
              <a:rPr lang="sv-SE" sz="2400" dirty="0"/>
              <a:t> the </a:t>
            </a:r>
            <a:r>
              <a:rPr lang="sv-SE" sz="2400" dirty="0" err="1"/>
              <a:t>database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rough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app</a:t>
            </a:r>
            <a:endParaRPr lang="sv-S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-SE" dirty="0" err="1"/>
              <a:t>Implemented</a:t>
            </a:r>
            <a:r>
              <a:rPr lang="sv-SE" dirty="0"/>
              <a:t> </a:t>
            </a:r>
            <a:r>
              <a:rPr lang="sv-SE" dirty="0" err="1"/>
              <a:t>Database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Raleway</vt:lpstr>
      <vt:lpstr>Arial</vt:lpstr>
      <vt:lpstr>Swiss</vt:lpstr>
      <vt:lpstr>Project Plan: Cat &amp; Dog adoption app</vt:lpstr>
      <vt:lpstr>What we did this week…</vt:lpstr>
      <vt:lpstr>User interface</vt:lpstr>
      <vt:lpstr>Next steps</vt:lpstr>
      <vt:lpstr>Goals for 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Plan: Cat &amp; Dog adoption app</dc:title>
  <cp:lastModifiedBy>Ted Boman</cp:lastModifiedBy>
  <cp:revision>1</cp:revision>
  <dcterms:modified xsi:type="dcterms:W3CDTF">2023-12-11T12:39:12Z</dcterms:modified>
</cp:coreProperties>
</file>