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56" r:id="rId5"/>
    <p:sldId id="257" r:id="rId6"/>
    <p:sldId id="258" r:id="rId7"/>
    <p:sldId id="259" r:id="rId8"/>
    <p:sldId id="267" r:id="rId9"/>
    <p:sldId id="262" r:id="rId10"/>
    <p:sldId id="263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7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5E18-A197-4C6A-BA05-BDFC016D6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3BBD5-6D8A-41D2-8872-BD672069F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EE87E-8EAD-4E8D-A83B-13E24D3D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5C718-524F-415F-9E91-0B11DAE4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A4413-DCDC-4E1D-B4A8-77EEBDC5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378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47B5-3A1B-4D38-9B71-394B566C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B8E99-9EF6-44C9-BA95-282250A02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2D115-D072-4D95-932E-D920B19A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0935-59F0-4A07-B84F-3ED0FD67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CB0EF-D720-4016-A3AF-89B07DCD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495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84425-04BD-4211-979F-56B8CCC6E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2B629-1F02-4E15-ADB6-65EED3FD6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1D62A-FE61-4F49-8994-10E9EF2C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46D77-3BAF-4A0A-8B87-319DD894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D0AF7-8DC8-4428-8606-FEC4DE82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888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A885-5259-41D9-A6CC-C6762FE2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3CBBA-711B-4F02-BB25-88E99D402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A15BD-31A8-4E88-8C69-02F9AA5C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E878C-2FF1-4696-B14E-BBCEBCB5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5BF1E-42E8-4D50-9A39-4B778352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08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B05A-BE68-4074-AF8C-5A9CD78F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CA003-10F0-4189-9F4C-D12D10CE5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989B9-2CC7-42EF-A23A-00E29F64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D0641-3C67-48A9-9F93-6F8D3282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539A4-7C8B-4ABB-80EB-2DDCF2B2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191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C8FC-3F3F-4B83-AD04-FE5E0C92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7116C-5814-4D0A-B7F9-27C9C078F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5D0CA-12C5-43C0-849C-539145C51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B4CE4-3C4B-48D1-AA5D-B34AB0B5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BB23E-2C41-4106-AB6F-B9ADA742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93F0D-7665-4711-BAAF-5EDE91CE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5A18-F05A-4EA7-87BD-67295DB2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7902F-3010-4625-8BBA-2BD4C0CF2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86906-66CA-49D0-8B17-C887E0CDF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14EF-AAAC-4890-AC69-405F8F0F6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38EF6-198E-44EF-AD89-9C5202771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98E14-B03B-4BD9-B84A-8106FC0F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E274A-8CF3-4313-97B6-44E82C1D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DFB15-4BAB-4CD7-B3DB-74C8EA37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181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B7F6-7E4A-4046-86AF-EDA3C2D7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6E9E0-D39E-4295-B0CE-28327E5F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7D576-4F90-47FF-A18C-20B7CBD9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D18D1-F268-43F6-9005-61D5ABF0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792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16561-598D-40CE-B4FB-0973232E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A75CA-4BD4-4F4D-A477-DC4E92C5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39B73-9737-42CF-8E28-CBEE502C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282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D7C1-CE1D-4A6E-A73F-23B79242C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634E-4187-430F-A4AC-E7FDC97A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99BC7-4375-4B82-92AE-ECDE5BEDB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4D31F-6E96-4667-874C-9D6DA2CE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EFF66-B3CB-45B8-9090-5E984545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3C742-D323-490A-AD46-6AF93521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015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2F39-9FFF-48CA-9640-39A75F1E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84E64-B84B-45E4-BBDC-761ECC312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62181-B849-4D2D-8702-D489B7A17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EB4B3-01B1-4EBB-AB7D-CD68E6A4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00ECC-8623-4036-B998-B2685FF7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8F505-5733-4D81-A708-F37FCB74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334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CAE44-F9E7-4D23-8ECB-E57CC991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0E642-E67A-4B9E-89D5-592F2A5B8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FF28F-B0F0-455E-AE1A-EC72F1226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5F92C-FB01-49BF-9C62-FD7D0F5505B5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1B89-363C-4358-824F-6D83AF0FF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D750A-19B0-44C8-ADB1-26CD2035A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15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s://www.jetbrains.com/pycharm/download/#section=window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hyperlink" Target="https://docs.anaconda.com/anaconda/install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047E-0054-4C39-89C7-09E42FA66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DATA7202 Tutorial 1</a:t>
            </a:r>
            <a:br>
              <a:rPr lang="en-AU" dirty="0"/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B9DCA-33D9-481C-BAA3-4D840A237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1644"/>
            <a:ext cx="9144000" cy="1366156"/>
          </a:xfrm>
        </p:spPr>
        <p:txBody>
          <a:bodyPr/>
          <a:lstStyle/>
          <a:p>
            <a:pPr lvl="8"/>
            <a:r>
              <a:rPr lang="en-AU" dirty="0"/>
              <a:t>                                                     Date:   3/2/2021</a:t>
            </a:r>
          </a:p>
        </p:txBody>
      </p:sp>
    </p:spTree>
    <p:extLst>
      <p:ext uri="{BB962C8B-B14F-4D97-AF65-F5344CB8AC3E}">
        <p14:creationId xmlns:p14="http://schemas.microsoft.com/office/powerpoint/2010/main" val="428960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C083-39E0-4627-9EFB-DDB7235D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1" y="512084"/>
            <a:ext cx="10515600" cy="755284"/>
          </a:xfrm>
        </p:spPr>
        <p:txBody>
          <a:bodyPr/>
          <a:lstStyle/>
          <a:p>
            <a:r>
              <a:rPr lang="en-AU" dirty="0"/>
              <a:t>Q3 packages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87DD26E-D197-47E1-A544-AB6FC9191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358" y="8471453"/>
            <a:ext cx="669548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1B919D-813F-443B-B627-D621AC7AA5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9509" y="1468189"/>
            <a:ext cx="837587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as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np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pandas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as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pd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sklearn.linear_model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LogisticRegression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sklearn.metrics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confusion_matrix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sklearn.metrics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zero_one_loss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72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A30C-02CF-4CF4-AD3A-70217B92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5C803-EAE2-49A4-BCED-C59589847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Regression model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46CF097-BA48-40AA-9774-872FCDDBE3CF}"/>
              </a:ext>
            </a:extLst>
          </p:cNvPr>
          <p:cNvCxnSpPr>
            <a:cxnSpLocks/>
          </p:cNvCxnSpPr>
          <p:nvPr/>
        </p:nvCxnSpPr>
        <p:spPr>
          <a:xfrm flipV="1">
            <a:off x="4072768" y="2394701"/>
            <a:ext cx="0" cy="3463391"/>
          </a:xfrm>
          <a:prstGeom prst="line">
            <a:avLst/>
          </a:prstGeom>
          <a:ln w="50800" cap="sq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1DBC13-8035-48CA-8B27-D5C200170785}"/>
              </a:ext>
            </a:extLst>
          </p:cNvPr>
          <p:cNvCxnSpPr>
            <a:cxnSpLocks/>
          </p:cNvCxnSpPr>
          <p:nvPr/>
        </p:nvCxnSpPr>
        <p:spPr>
          <a:xfrm>
            <a:off x="4072768" y="5858092"/>
            <a:ext cx="4596117" cy="0"/>
          </a:xfrm>
          <a:prstGeom prst="line">
            <a:avLst/>
          </a:prstGeom>
          <a:ln w="50800" cap="sq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DCD0FF8-D8AE-4B35-946A-EE7EA32AAE2D}"/>
              </a:ext>
            </a:extLst>
          </p:cNvPr>
          <p:cNvSpPr txBox="1"/>
          <p:nvPr/>
        </p:nvSpPr>
        <p:spPr>
          <a:xfrm>
            <a:off x="6071052" y="5770899"/>
            <a:ext cx="307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FD7E64-3C06-4BDB-9E79-E5B138D3AAF3}"/>
              </a:ext>
            </a:extLst>
          </p:cNvPr>
          <p:cNvSpPr txBox="1"/>
          <p:nvPr/>
        </p:nvSpPr>
        <p:spPr>
          <a:xfrm>
            <a:off x="3582803" y="3678128"/>
            <a:ext cx="307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y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CF09C50-F232-408A-88B6-87333B62F53A}"/>
              </a:ext>
            </a:extLst>
          </p:cNvPr>
          <p:cNvSpPr/>
          <p:nvPr/>
        </p:nvSpPr>
        <p:spPr>
          <a:xfrm>
            <a:off x="4569026" y="5425689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F110C08-05B2-409F-8849-C35293EF9AE8}"/>
              </a:ext>
            </a:extLst>
          </p:cNvPr>
          <p:cNvSpPr/>
          <p:nvPr/>
        </p:nvSpPr>
        <p:spPr>
          <a:xfrm>
            <a:off x="4512259" y="5244687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6E3D002-F8AF-4694-9391-D79D4D051A7B}"/>
              </a:ext>
            </a:extLst>
          </p:cNvPr>
          <p:cNvSpPr/>
          <p:nvPr/>
        </p:nvSpPr>
        <p:spPr>
          <a:xfrm>
            <a:off x="4848005" y="5137201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E07B09D-6C86-4021-A8D3-E24A9B67D0F1}"/>
              </a:ext>
            </a:extLst>
          </p:cNvPr>
          <p:cNvSpPr/>
          <p:nvPr/>
        </p:nvSpPr>
        <p:spPr>
          <a:xfrm>
            <a:off x="4791238" y="4778491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F260733-134D-4830-994F-DE65F8AAE6C8}"/>
              </a:ext>
            </a:extLst>
          </p:cNvPr>
          <p:cNvSpPr/>
          <p:nvPr/>
        </p:nvSpPr>
        <p:spPr>
          <a:xfrm>
            <a:off x="5073943" y="4976210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34249B-7631-42A0-BC50-D199B55D4473}"/>
              </a:ext>
            </a:extLst>
          </p:cNvPr>
          <p:cNvSpPr/>
          <p:nvPr/>
        </p:nvSpPr>
        <p:spPr>
          <a:xfrm>
            <a:off x="5409656" y="4656187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B460F32-8192-482B-9A6E-F1C10D97311B}"/>
              </a:ext>
            </a:extLst>
          </p:cNvPr>
          <p:cNvSpPr/>
          <p:nvPr/>
        </p:nvSpPr>
        <p:spPr>
          <a:xfrm>
            <a:off x="5687914" y="4528868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1F973A6-1A9F-4B6E-8ECB-DC37EFA5C58B}"/>
              </a:ext>
            </a:extLst>
          </p:cNvPr>
          <p:cNvSpPr/>
          <p:nvPr/>
        </p:nvSpPr>
        <p:spPr>
          <a:xfrm>
            <a:off x="5485973" y="4187600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D9C9341-BA05-40D7-BCB1-1A89B18B003A}"/>
              </a:ext>
            </a:extLst>
          </p:cNvPr>
          <p:cNvSpPr/>
          <p:nvPr/>
        </p:nvSpPr>
        <p:spPr>
          <a:xfrm>
            <a:off x="5949810" y="3935294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A258D50-EF60-4074-8232-FDBBCD9940A9}"/>
              </a:ext>
            </a:extLst>
          </p:cNvPr>
          <p:cNvSpPr/>
          <p:nvPr/>
        </p:nvSpPr>
        <p:spPr>
          <a:xfrm>
            <a:off x="5990531" y="3378656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51CF2BD-E759-4328-B2E5-AF3D101B94DB}"/>
              </a:ext>
            </a:extLst>
          </p:cNvPr>
          <p:cNvSpPr/>
          <p:nvPr/>
        </p:nvSpPr>
        <p:spPr>
          <a:xfrm rot="21085950">
            <a:off x="6386769" y="3944526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29D5E0C-F5CC-4B73-A6D1-01EC42A5688D}"/>
              </a:ext>
            </a:extLst>
          </p:cNvPr>
          <p:cNvSpPr/>
          <p:nvPr/>
        </p:nvSpPr>
        <p:spPr>
          <a:xfrm>
            <a:off x="6600551" y="3760385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253770A-00AE-4E7C-83B0-37D34C816F89}"/>
              </a:ext>
            </a:extLst>
          </p:cNvPr>
          <p:cNvSpPr/>
          <p:nvPr/>
        </p:nvSpPr>
        <p:spPr>
          <a:xfrm>
            <a:off x="6292637" y="3641953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0F0C5CD-4653-4FF5-93A5-97AFEF299BB1}"/>
              </a:ext>
            </a:extLst>
          </p:cNvPr>
          <p:cNvSpPr/>
          <p:nvPr/>
        </p:nvSpPr>
        <p:spPr>
          <a:xfrm>
            <a:off x="6600552" y="3203747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9685326-09BA-483B-BF8B-16847170EC17}"/>
              </a:ext>
            </a:extLst>
          </p:cNvPr>
          <p:cNvSpPr/>
          <p:nvPr/>
        </p:nvSpPr>
        <p:spPr>
          <a:xfrm>
            <a:off x="6759338" y="3424558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27B604-48E9-482E-A382-4750D1E895CC}"/>
              </a:ext>
            </a:extLst>
          </p:cNvPr>
          <p:cNvSpPr/>
          <p:nvPr/>
        </p:nvSpPr>
        <p:spPr>
          <a:xfrm>
            <a:off x="6891328" y="2846842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CE34B69-7820-4709-B9F6-A28F18379AC3}"/>
              </a:ext>
            </a:extLst>
          </p:cNvPr>
          <p:cNvSpPr/>
          <p:nvPr/>
        </p:nvSpPr>
        <p:spPr>
          <a:xfrm>
            <a:off x="7168696" y="3090214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5BA3662-E4E6-407B-A650-532B0804E4AC}"/>
              </a:ext>
            </a:extLst>
          </p:cNvPr>
          <p:cNvSpPr/>
          <p:nvPr/>
        </p:nvSpPr>
        <p:spPr>
          <a:xfrm>
            <a:off x="7508759" y="3234863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186552A-B8E0-4679-A405-106627AE8296}"/>
              </a:ext>
            </a:extLst>
          </p:cNvPr>
          <p:cNvSpPr/>
          <p:nvPr/>
        </p:nvSpPr>
        <p:spPr>
          <a:xfrm>
            <a:off x="6949283" y="3063043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07BC7D2-7252-43CB-BFB1-B2F83869A01B}"/>
              </a:ext>
            </a:extLst>
          </p:cNvPr>
          <p:cNvSpPr/>
          <p:nvPr/>
        </p:nvSpPr>
        <p:spPr>
          <a:xfrm>
            <a:off x="7358997" y="2790075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053A8A3-E4FB-40ED-BEDB-54FF8B9D88E6}"/>
              </a:ext>
            </a:extLst>
          </p:cNvPr>
          <p:cNvSpPr/>
          <p:nvPr/>
        </p:nvSpPr>
        <p:spPr>
          <a:xfrm>
            <a:off x="7468025" y="2517107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0EE63CF-39F7-4C2D-9D0E-395DBAE161D8}"/>
              </a:ext>
            </a:extLst>
          </p:cNvPr>
          <p:cNvSpPr/>
          <p:nvPr/>
        </p:nvSpPr>
        <p:spPr>
          <a:xfrm>
            <a:off x="7709816" y="2649052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822EF3B-1A32-4F95-9396-50D577EBED39}"/>
              </a:ext>
            </a:extLst>
          </p:cNvPr>
          <p:cNvCxnSpPr>
            <a:cxnSpLocks/>
          </p:cNvCxnSpPr>
          <p:nvPr/>
        </p:nvCxnSpPr>
        <p:spPr>
          <a:xfrm flipV="1">
            <a:off x="4407907" y="2394701"/>
            <a:ext cx="3492980" cy="3135931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836DEF-86BA-454A-93F8-95842A506F52}"/>
              </a:ext>
            </a:extLst>
          </p:cNvPr>
          <p:cNvCxnSpPr>
            <a:cxnSpLocks/>
          </p:cNvCxnSpPr>
          <p:nvPr/>
        </p:nvCxnSpPr>
        <p:spPr>
          <a:xfrm>
            <a:off x="5534695" y="4244367"/>
            <a:ext cx="0" cy="284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7287610-A0F2-4713-8577-92DD676BB4C2}"/>
              </a:ext>
            </a:extLst>
          </p:cNvPr>
          <p:cNvCxnSpPr>
            <a:cxnSpLocks/>
          </p:cNvCxnSpPr>
          <p:nvPr/>
        </p:nvCxnSpPr>
        <p:spPr>
          <a:xfrm>
            <a:off x="4845500" y="4833959"/>
            <a:ext cx="0" cy="284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2051561-6892-41C5-BDD0-618F9A71E660}"/>
              </a:ext>
            </a:extLst>
          </p:cNvPr>
          <p:cNvCxnSpPr>
            <a:cxnSpLocks/>
          </p:cNvCxnSpPr>
          <p:nvPr/>
        </p:nvCxnSpPr>
        <p:spPr>
          <a:xfrm>
            <a:off x="5798942" y="4301133"/>
            <a:ext cx="0" cy="28450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32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5C0E1-5DCA-4E52-BB36-8CB6370E5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4123"/>
            <a:ext cx="10515600" cy="5402840"/>
          </a:xfrm>
        </p:spPr>
        <p:txBody>
          <a:bodyPr/>
          <a:lstStyle/>
          <a:p>
            <a:r>
              <a:rPr lang="en-AU" dirty="0"/>
              <a:t>KNN model (</a:t>
            </a:r>
            <a:r>
              <a:rPr lang="zh-CN" altLang="en-US" dirty="0"/>
              <a:t> </a:t>
            </a:r>
            <a:r>
              <a:rPr lang="en-AU" altLang="zh-CN" dirty="0"/>
              <a:t>2 dimension as example)</a:t>
            </a:r>
            <a:endParaRPr lang="en-AU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900930-709F-40C5-B958-A11597F26E50}"/>
              </a:ext>
            </a:extLst>
          </p:cNvPr>
          <p:cNvCxnSpPr>
            <a:cxnSpLocks/>
          </p:cNvCxnSpPr>
          <p:nvPr/>
        </p:nvCxnSpPr>
        <p:spPr>
          <a:xfrm flipV="1">
            <a:off x="4099652" y="2394701"/>
            <a:ext cx="0" cy="3463391"/>
          </a:xfrm>
          <a:prstGeom prst="line">
            <a:avLst/>
          </a:prstGeom>
          <a:ln w="50800" cap="sq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019D84-4597-468A-A89E-3F021D0B8231}"/>
              </a:ext>
            </a:extLst>
          </p:cNvPr>
          <p:cNvCxnSpPr>
            <a:cxnSpLocks/>
          </p:cNvCxnSpPr>
          <p:nvPr/>
        </p:nvCxnSpPr>
        <p:spPr>
          <a:xfrm>
            <a:off x="4099652" y="5858092"/>
            <a:ext cx="4596117" cy="0"/>
          </a:xfrm>
          <a:prstGeom prst="line">
            <a:avLst/>
          </a:prstGeom>
          <a:ln w="50800" cap="sq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3937A1-FA7D-4D52-8F24-799F13CCE5FE}"/>
              </a:ext>
            </a:extLst>
          </p:cNvPr>
          <p:cNvCxnSpPr/>
          <p:nvPr/>
        </p:nvCxnSpPr>
        <p:spPr>
          <a:xfrm>
            <a:off x="4099652" y="3651624"/>
            <a:ext cx="211588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35061E-4556-4FCC-8FA2-A15CC1143C72}"/>
              </a:ext>
            </a:extLst>
          </p:cNvPr>
          <p:cNvCxnSpPr>
            <a:cxnSpLocks/>
          </p:cNvCxnSpPr>
          <p:nvPr/>
        </p:nvCxnSpPr>
        <p:spPr>
          <a:xfrm>
            <a:off x="6215534" y="2444376"/>
            <a:ext cx="0" cy="3413716"/>
          </a:xfrm>
          <a:prstGeom prst="line">
            <a:avLst/>
          </a:prstGeom>
          <a:ln w="25400">
            <a:solidFill>
              <a:srgbClr val="FF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2E20BA-37AD-436F-843A-A17050BAE4EB}"/>
              </a:ext>
            </a:extLst>
          </p:cNvPr>
          <p:cNvSpPr txBox="1"/>
          <p:nvPr/>
        </p:nvSpPr>
        <p:spPr>
          <a:xfrm>
            <a:off x="6097936" y="5770899"/>
            <a:ext cx="307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6D9BA-443D-4985-A764-B7584FC9E4E7}"/>
              </a:ext>
            </a:extLst>
          </p:cNvPr>
          <p:cNvSpPr txBox="1"/>
          <p:nvPr/>
        </p:nvSpPr>
        <p:spPr>
          <a:xfrm>
            <a:off x="3449448" y="3698719"/>
            <a:ext cx="307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915FBF-5B4D-45E9-9869-3F10F18040AE}"/>
              </a:ext>
            </a:extLst>
          </p:cNvPr>
          <p:cNvSpPr/>
          <p:nvPr/>
        </p:nvSpPr>
        <p:spPr>
          <a:xfrm>
            <a:off x="4595910" y="5425689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649D4D-4200-4A2F-9302-E8198F50137A}"/>
              </a:ext>
            </a:extLst>
          </p:cNvPr>
          <p:cNvSpPr/>
          <p:nvPr/>
        </p:nvSpPr>
        <p:spPr>
          <a:xfrm>
            <a:off x="4539143" y="5244687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09C1D3-FAE8-41B1-98E6-707A21550BB2}"/>
              </a:ext>
            </a:extLst>
          </p:cNvPr>
          <p:cNvSpPr/>
          <p:nvPr/>
        </p:nvSpPr>
        <p:spPr>
          <a:xfrm>
            <a:off x="4874889" y="5137201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164D5C2-A142-4BF5-B256-AC4D97FD8225}"/>
              </a:ext>
            </a:extLst>
          </p:cNvPr>
          <p:cNvSpPr/>
          <p:nvPr/>
        </p:nvSpPr>
        <p:spPr>
          <a:xfrm>
            <a:off x="4818122" y="4778491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BA6924-6995-47FE-98A2-95B53489705C}"/>
              </a:ext>
            </a:extLst>
          </p:cNvPr>
          <p:cNvSpPr/>
          <p:nvPr/>
        </p:nvSpPr>
        <p:spPr>
          <a:xfrm>
            <a:off x="5100827" y="4976210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A83DD8-3789-42C3-99A7-100990352105}"/>
              </a:ext>
            </a:extLst>
          </p:cNvPr>
          <p:cNvSpPr/>
          <p:nvPr/>
        </p:nvSpPr>
        <p:spPr>
          <a:xfrm>
            <a:off x="5436540" y="4656187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77A787-3EE6-4EB3-891B-EDE8F691B5F3}"/>
              </a:ext>
            </a:extLst>
          </p:cNvPr>
          <p:cNvSpPr/>
          <p:nvPr/>
        </p:nvSpPr>
        <p:spPr>
          <a:xfrm>
            <a:off x="5714798" y="4528868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3E6DFA-1D4B-4B70-95D0-E1CEE859F345}"/>
              </a:ext>
            </a:extLst>
          </p:cNvPr>
          <p:cNvSpPr/>
          <p:nvPr/>
        </p:nvSpPr>
        <p:spPr>
          <a:xfrm>
            <a:off x="5512857" y="4187600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D2FD5D1-EBF1-46A4-A264-B7E85E9C294F}"/>
              </a:ext>
            </a:extLst>
          </p:cNvPr>
          <p:cNvSpPr/>
          <p:nvPr/>
        </p:nvSpPr>
        <p:spPr>
          <a:xfrm>
            <a:off x="5976694" y="3935294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0650F5-C049-4177-8BA7-F8642DC19653}"/>
              </a:ext>
            </a:extLst>
          </p:cNvPr>
          <p:cNvSpPr/>
          <p:nvPr/>
        </p:nvSpPr>
        <p:spPr>
          <a:xfrm>
            <a:off x="6017415" y="3378656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C3E235-3A8E-4AFC-8D67-5031253BA102}"/>
              </a:ext>
            </a:extLst>
          </p:cNvPr>
          <p:cNvSpPr/>
          <p:nvPr/>
        </p:nvSpPr>
        <p:spPr>
          <a:xfrm rot="21085950">
            <a:off x="6413653" y="3944526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CC54FB-4D58-4776-AD96-7D87CCDC9FE1}"/>
              </a:ext>
            </a:extLst>
          </p:cNvPr>
          <p:cNvSpPr/>
          <p:nvPr/>
        </p:nvSpPr>
        <p:spPr>
          <a:xfrm>
            <a:off x="6627435" y="3760385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7496A98-271C-4CFF-8260-66D33BBB0CB5}"/>
              </a:ext>
            </a:extLst>
          </p:cNvPr>
          <p:cNvSpPr/>
          <p:nvPr/>
        </p:nvSpPr>
        <p:spPr>
          <a:xfrm>
            <a:off x="6319521" y="3641953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460ADC-3E12-4F71-9103-6808D2F5EF15}"/>
              </a:ext>
            </a:extLst>
          </p:cNvPr>
          <p:cNvSpPr/>
          <p:nvPr/>
        </p:nvSpPr>
        <p:spPr>
          <a:xfrm>
            <a:off x="6627436" y="3203747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EA04D5-97FC-4659-9A89-4E92A614C513}"/>
              </a:ext>
            </a:extLst>
          </p:cNvPr>
          <p:cNvSpPr/>
          <p:nvPr/>
        </p:nvSpPr>
        <p:spPr>
          <a:xfrm>
            <a:off x="6786222" y="3424558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0CF7DF-3A7D-4EA6-8BE0-595D838D059B}"/>
              </a:ext>
            </a:extLst>
          </p:cNvPr>
          <p:cNvSpPr/>
          <p:nvPr/>
        </p:nvSpPr>
        <p:spPr>
          <a:xfrm>
            <a:off x="6918212" y="2846842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B3AD64-E465-4D73-BA6F-81E4E1E2DD09}"/>
              </a:ext>
            </a:extLst>
          </p:cNvPr>
          <p:cNvSpPr/>
          <p:nvPr/>
        </p:nvSpPr>
        <p:spPr>
          <a:xfrm>
            <a:off x="7195580" y="3090214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ED39A7-2D1A-4F2C-A10A-7DEBC1EED23E}"/>
              </a:ext>
            </a:extLst>
          </p:cNvPr>
          <p:cNvSpPr/>
          <p:nvPr/>
        </p:nvSpPr>
        <p:spPr>
          <a:xfrm>
            <a:off x="7535643" y="3234863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3D89F1C-D8C9-4132-AC98-E2B2DD77939F}"/>
              </a:ext>
            </a:extLst>
          </p:cNvPr>
          <p:cNvSpPr/>
          <p:nvPr/>
        </p:nvSpPr>
        <p:spPr>
          <a:xfrm>
            <a:off x="6976167" y="3063043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134588-9E9B-4ECD-B2DF-858D1897E4E9}"/>
              </a:ext>
            </a:extLst>
          </p:cNvPr>
          <p:cNvSpPr/>
          <p:nvPr/>
        </p:nvSpPr>
        <p:spPr>
          <a:xfrm>
            <a:off x="7385881" y="2790075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DC13D1-58EF-473B-8FD8-0D6A15B92686}"/>
              </a:ext>
            </a:extLst>
          </p:cNvPr>
          <p:cNvSpPr/>
          <p:nvPr/>
        </p:nvSpPr>
        <p:spPr>
          <a:xfrm>
            <a:off x="7494909" y="2517107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E409B6E-3618-46B3-BE7D-C22B470C813D}"/>
              </a:ext>
            </a:extLst>
          </p:cNvPr>
          <p:cNvSpPr/>
          <p:nvPr/>
        </p:nvSpPr>
        <p:spPr>
          <a:xfrm>
            <a:off x="7736700" y="2649052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9EF9607-FB9E-4B84-A6AD-E100A930FB81}"/>
              </a:ext>
            </a:extLst>
          </p:cNvPr>
          <p:cNvSpPr/>
          <p:nvPr/>
        </p:nvSpPr>
        <p:spPr>
          <a:xfrm>
            <a:off x="4709463" y="2557929"/>
            <a:ext cx="3036047" cy="2796989"/>
          </a:xfrm>
          <a:custGeom>
            <a:avLst/>
            <a:gdLst>
              <a:gd name="connsiteX0" fmla="*/ 0 w 3036047"/>
              <a:gd name="connsiteY0" fmla="*/ 2796989 h 2796989"/>
              <a:gd name="connsiteX1" fmla="*/ 77694 w 3036047"/>
              <a:gd name="connsiteY1" fmla="*/ 2414495 h 2796989"/>
              <a:gd name="connsiteX2" fmla="*/ 376518 w 3036047"/>
              <a:gd name="connsiteY2" fmla="*/ 2372659 h 2796989"/>
              <a:gd name="connsiteX3" fmla="*/ 400424 w 3036047"/>
              <a:gd name="connsiteY3" fmla="*/ 2079812 h 2796989"/>
              <a:gd name="connsiteX4" fmla="*/ 753035 w 3036047"/>
              <a:gd name="connsiteY4" fmla="*/ 1858683 h 2796989"/>
              <a:gd name="connsiteX5" fmla="*/ 860612 w 3036047"/>
              <a:gd name="connsiteY5" fmla="*/ 2014071 h 2796989"/>
              <a:gd name="connsiteX6" fmla="*/ 1177365 w 3036047"/>
              <a:gd name="connsiteY6" fmla="*/ 1798918 h 2796989"/>
              <a:gd name="connsiteX7" fmla="*/ 1075765 w 3036047"/>
              <a:gd name="connsiteY7" fmla="*/ 1470212 h 2796989"/>
              <a:gd name="connsiteX8" fmla="*/ 1595718 w 3036047"/>
              <a:gd name="connsiteY8" fmla="*/ 974165 h 2796989"/>
              <a:gd name="connsiteX9" fmla="*/ 1876612 w 3036047"/>
              <a:gd name="connsiteY9" fmla="*/ 932330 h 2796989"/>
              <a:gd name="connsiteX10" fmla="*/ 2103718 w 3036047"/>
              <a:gd name="connsiteY10" fmla="*/ 806824 h 2796989"/>
              <a:gd name="connsiteX11" fmla="*/ 2181412 w 3036047"/>
              <a:gd name="connsiteY11" fmla="*/ 555812 h 2796989"/>
              <a:gd name="connsiteX12" fmla="*/ 2432424 w 3036047"/>
              <a:gd name="connsiteY12" fmla="*/ 376518 h 2796989"/>
              <a:gd name="connsiteX13" fmla="*/ 2719294 w 3036047"/>
              <a:gd name="connsiteY13" fmla="*/ 496047 h 2796989"/>
              <a:gd name="connsiteX14" fmla="*/ 2910541 w 3036047"/>
              <a:gd name="connsiteY14" fmla="*/ 490071 h 2796989"/>
              <a:gd name="connsiteX15" fmla="*/ 3036047 w 3036047"/>
              <a:gd name="connsiteY15" fmla="*/ 0 h 2796989"/>
              <a:gd name="connsiteX16" fmla="*/ 3036047 w 3036047"/>
              <a:gd name="connsiteY16" fmla="*/ 0 h 279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36047" h="2796989">
                <a:moveTo>
                  <a:pt x="0" y="2796989"/>
                </a:moveTo>
                <a:lnTo>
                  <a:pt x="77694" y="2414495"/>
                </a:lnTo>
                <a:lnTo>
                  <a:pt x="376518" y="2372659"/>
                </a:lnTo>
                <a:lnTo>
                  <a:pt x="400424" y="2079812"/>
                </a:lnTo>
                <a:lnTo>
                  <a:pt x="753035" y="1858683"/>
                </a:lnTo>
                <a:lnTo>
                  <a:pt x="860612" y="2014071"/>
                </a:lnTo>
                <a:lnTo>
                  <a:pt x="1177365" y="1798918"/>
                </a:lnTo>
                <a:lnTo>
                  <a:pt x="1075765" y="1470212"/>
                </a:lnTo>
                <a:lnTo>
                  <a:pt x="1595718" y="974165"/>
                </a:lnTo>
                <a:lnTo>
                  <a:pt x="1876612" y="932330"/>
                </a:lnTo>
                <a:lnTo>
                  <a:pt x="2103718" y="806824"/>
                </a:lnTo>
                <a:lnTo>
                  <a:pt x="2181412" y="555812"/>
                </a:lnTo>
                <a:lnTo>
                  <a:pt x="2432424" y="376518"/>
                </a:lnTo>
                <a:lnTo>
                  <a:pt x="2719294" y="496047"/>
                </a:lnTo>
                <a:lnTo>
                  <a:pt x="2910541" y="490071"/>
                </a:lnTo>
                <a:lnTo>
                  <a:pt x="3036047" y="0"/>
                </a:lnTo>
                <a:lnTo>
                  <a:pt x="3036047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FF8159-64D2-48B2-81CE-87A611B000D4}"/>
              </a:ext>
            </a:extLst>
          </p:cNvPr>
          <p:cNvCxnSpPr>
            <a:cxnSpLocks/>
          </p:cNvCxnSpPr>
          <p:nvPr/>
        </p:nvCxnSpPr>
        <p:spPr>
          <a:xfrm>
            <a:off x="6024770" y="3431607"/>
            <a:ext cx="1907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811CE1B-640C-4086-8EF2-ACDD61EB227A}"/>
              </a:ext>
            </a:extLst>
          </p:cNvPr>
          <p:cNvCxnSpPr>
            <a:cxnSpLocks/>
          </p:cNvCxnSpPr>
          <p:nvPr/>
        </p:nvCxnSpPr>
        <p:spPr>
          <a:xfrm>
            <a:off x="6038800" y="4005116"/>
            <a:ext cx="1907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CE9B3D-5E2A-413F-A647-5A1097DF826B}"/>
              </a:ext>
            </a:extLst>
          </p:cNvPr>
          <p:cNvCxnSpPr>
            <a:cxnSpLocks/>
          </p:cNvCxnSpPr>
          <p:nvPr/>
        </p:nvCxnSpPr>
        <p:spPr>
          <a:xfrm flipH="1">
            <a:off x="6191323" y="3698719"/>
            <a:ext cx="2145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11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047E-0054-4C39-89C7-09E42FA66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3128"/>
            <a:ext cx="2525486" cy="615043"/>
          </a:xfrm>
        </p:spPr>
        <p:txBody>
          <a:bodyPr>
            <a:normAutofit fontScale="90000"/>
          </a:bodyPr>
          <a:lstStyle/>
          <a:p>
            <a:r>
              <a:rPr lang="en-AU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B9DCA-33D9-481C-BAA3-4D840A237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8914"/>
            <a:ext cx="9144000" cy="3058886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AU" dirty="0"/>
              <a:t>ECP introduce                     (10 min)</a:t>
            </a:r>
          </a:p>
          <a:p>
            <a:pPr marL="457200" indent="-457200" algn="l">
              <a:buAutoNum type="arabicPeriod"/>
            </a:pPr>
            <a:r>
              <a:rPr lang="en-AU" dirty="0"/>
              <a:t>Lab 1 Q1-Q2                        (60 min)</a:t>
            </a:r>
          </a:p>
          <a:p>
            <a:pPr marL="457200" indent="-457200" algn="l">
              <a:buAutoNum type="arabicPeriod"/>
            </a:pPr>
            <a:r>
              <a:rPr lang="en-AU" dirty="0"/>
              <a:t>Assignment description    (15 min)</a:t>
            </a:r>
          </a:p>
          <a:p>
            <a:pPr marL="457200" indent="-457200" algn="l">
              <a:buAutoNum type="arabicPeriod"/>
            </a:pPr>
            <a:r>
              <a:rPr lang="en-AU" dirty="0"/>
              <a:t>Other questions</a:t>
            </a:r>
          </a:p>
        </p:txBody>
      </p:sp>
    </p:spTree>
    <p:extLst>
      <p:ext uri="{BB962C8B-B14F-4D97-AF65-F5344CB8AC3E}">
        <p14:creationId xmlns:p14="http://schemas.microsoft.com/office/powerpoint/2010/main" val="114021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9E1C-D08F-4158-BE1B-D48392A8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733506"/>
          </a:xfrm>
          <a:solidFill>
            <a:srgbClr val="7030A0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 use Zoom for </a:t>
            </a:r>
            <a:r>
              <a:rPr lang="en-US" dirty="0" err="1">
                <a:solidFill>
                  <a:schemeClr val="bg1"/>
                </a:solidFill>
              </a:rPr>
              <a:t>prac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* </a:t>
            </a:r>
            <a:r>
              <a:rPr lang="en-US" sz="3200" b="1" dirty="0">
                <a:solidFill>
                  <a:schemeClr val="bg1"/>
                </a:solidFill>
              </a:rPr>
              <a:t>20-30 mins for each part of question/each step;</a:t>
            </a:r>
            <a:br>
              <a:rPr lang="en-US" sz="3200" b="1" dirty="0">
                <a:solidFill>
                  <a:schemeClr val="bg1"/>
                </a:solidFill>
              </a:rPr>
            </a:b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* Raise hand if you need help  &gt;  breakout room one by one</a:t>
            </a:r>
            <a:br>
              <a:rPr lang="en-US" sz="3200" b="1" dirty="0">
                <a:solidFill>
                  <a:schemeClr val="bg1"/>
                </a:solidFill>
              </a:rPr>
            </a:b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* Feel free to ask general questions or type the question in the chat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33ABDC-C5A8-44F9-A1CB-E57AF08B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286" y="222003"/>
            <a:ext cx="5944689" cy="63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0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2B44-7B53-4419-9627-DB4EBBBAA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914" y="826223"/>
            <a:ext cx="9144000" cy="670564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1. Install python</a:t>
            </a:r>
            <a:endParaRPr lang="en-AU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7DE11-94CD-4A0F-8733-92BCE902C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5168"/>
            <a:ext cx="9144000" cy="481589"/>
          </a:xfrm>
        </p:spPr>
        <p:txBody>
          <a:bodyPr/>
          <a:lstStyle/>
          <a:p>
            <a:pPr algn="l"/>
            <a:r>
              <a:rPr lang="en-AU" dirty="0">
                <a:hlinkClick r:id="rId2"/>
              </a:rPr>
              <a:t>https://www.python.org/downloads/</a:t>
            </a:r>
            <a:endParaRPr lang="en-AU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BA37EC-2A65-4A7A-B37B-B0DB1FF60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6" y="2346757"/>
            <a:ext cx="10687128" cy="387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9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C327-6107-464E-83F1-4F0148BE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486"/>
            <a:ext cx="10515600" cy="713014"/>
          </a:xfrm>
        </p:spPr>
        <p:txBody>
          <a:bodyPr/>
          <a:lstStyle/>
          <a:p>
            <a:r>
              <a:rPr lang="en-AU" sz="4000" dirty="0"/>
              <a:t>Install</a:t>
            </a:r>
            <a:r>
              <a:rPr lang="en-AU" dirty="0"/>
              <a:t> </a:t>
            </a:r>
            <a:r>
              <a:rPr lang="en-AU" sz="4000" dirty="0" err="1"/>
              <a:t>pycharm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3DDA-EA79-4EE3-A073-4FAE1986C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438"/>
            <a:ext cx="10515600" cy="5175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https://www.jetbrains.com/pycharm/download/#section=windows</a:t>
            </a:r>
            <a:r>
              <a:rPr lang="en-US" dirty="0"/>
              <a:t> </a:t>
            </a:r>
            <a:endParaRPr lang="en-AU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3102BA-3FD9-4BF6-A510-0469DEE6B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06" y="1995377"/>
            <a:ext cx="9858447" cy="464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3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0C25-A304-4FE1-B4DD-2C5E3CD6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Install option for </a:t>
            </a:r>
            <a:r>
              <a:rPr lang="en-AU" sz="4000" dirty="0" err="1"/>
              <a:t>pycharm</a:t>
            </a:r>
            <a:endParaRPr lang="en-AU" sz="40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BD454B-F231-4443-8C4F-1040877F4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580" y="1351165"/>
            <a:ext cx="6395214" cy="482240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380428-A86C-4655-8BE1-A56840CBAC21}"/>
              </a:ext>
            </a:extLst>
          </p:cNvPr>
          <p:cNvSpPr/>
          <p:nvPr/>
        </p:nvSpPr>
        <p:spPr>
          <a:xfrm>
            <a:off x="5462494" y="2566895"/>
            <a:ext cx="2617694" cy="9144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066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D005-BB4D-4047-90FF-99DB6493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Install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5187-C2CA-4845-BCAB-C52145301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809"/>
            <a:ext cx="10515600" cy="4587154"/>
          </a:xfrm>
        </p:spPr>
        <p:txBody>
          <a:bodyPr/>
          <a:lstStyle/>
          <a:p>
            <a:r>
              <a:rPr lang="en-AU" dirty="0"/>
              <a:t>File -</a:t>
            </a:r>
            <a:r>
              <a:rPr lang="en-US" dirty="0"/>
              <a:t>&gt; setting</a:t>
            </a:r>
          </a:p>
          <a:p>
            <a:endParaRPr lang="en-AU" dirty="0"/>
          </a:p>
        </p:txBody>
      </p:sp>
      <p:pic>
        <p:nvPicPr>
          <p:cNvPr id="5" name="Picture 4" descr="Settings">
            <a:extLst>
              <a:ext uri="{FF2B5EF4-FFF2-40B4-BE49-F238E27FC236}">
                <a16:creationId xmlns:a16="http://schemas.microsoft.com/office/drawing/2014/main" id="{212294B2-FB45-4DA6-BDDC-129EFF6DF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012" y="2124372"/>
            <a:ext cx="6627078" cy="47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7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2B44-7B53-4419-9627-DB4EBBBAA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914" y="653144"/>
            <a:ext cx="9144000" cy="696686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2. Install </a:t>
            </a:r>
            <a:r>
              <a:rPr lang="en-US" altLang="zh-CN" sz="4000" dirty="0" err="1"/>
              <a:t>Jupyter</a:t>
            </a:r>
            <a:endParaRPr lang="en-AU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7DE11-94CD-4A0F-8733-92BCE902C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5168"/>
            <a:ext cx="9144000" cy="481589"/>
          </a:xfrm>
        </p:spPr>
        <p:txBody>
          <a:bodyPr/>
          <a:lstStyle/>
          <a:p>
            <a:pPr algn="l"/>
            <a:r>
              <a:rPr lang="en-US" dirty="0"/>
              <a:t>Anaconda:  </a:t>
            </a:r>
            <a:r>
              <a:rPr lang="en-US" dirty="0">
                <a:hlinkClick r:id="rId2"/>
              </a:rPr>
              <a:t>https://docs.anaconda.com/anaconda/install/</a:t>
            </a:r>
            <a:r>
              <a:rPr lang="en-US" dirty="0"/>
              <a:t> </a:t>
            </a:r>
            <a:endParaRPr lang="en-AU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C83C335-9282-4494-AA78-0BA6BEFB6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46757"/>
            <a:ext cx="10046447" cy="41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3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C083-39E0-4627-9EFB-DDB7235D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284"/>
          </a:xfrm>
        </p:spPr>
        <p:txBody>
          <a:bodyPr/>
          <a:lstStyle/>
          <a:p>
            <a:r>
              <a:rPr lang="en-AU" dirty="0"/>
              <a:t>Q1 packages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7B396D-7184-481B-B3F9-CDB43552DE36}"/>
              </a:ext>
            </a:extLst>
          </p:cNvPr>
          <p:cNvSpPr/>
          <p:nvPr/>
        </p:nvSpPr>
        <p:spPr>
          <a:xfrm>
            <a:off x="899452" y="3311993"/>
            <a:ext cx="3749984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AU" sz="4400" dirty="0">
                <a:latin typeface="+mj-lt"/>
                <a:ea typeface="+mj-ea"/>
                <a:cs typeface="+mj-cs"/>
              </a:rPr>
              <a:t>Q2 packages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87DD26E-D197-47E1-A544-AB6FC9191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358" y="8471453"/>
            <a:ext cx="669548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2CECA8C-F766-463E-887E-28EC110996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8437" y="1236688"/>
            <a:ext cx="514756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sklearn.datasets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make_regression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sklearn.datasets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make_classification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as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np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pandas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as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pd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6964148-CAA0-407E-B01A-8EEEDA934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437" y="4057267"/>
            <a:ext cx="868680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sklearn.model_selection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train_test_split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 panose="020B0604020202020204" pitchFamily="34" charset="-128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33B3"/>
                </a:solidFill>
                <a:latin typeface="Arial Unicode MS" panose="020B0604020202020204" pitchFamily="34" charset="-128"/>
                <a:ea typeface="JetBrains Mono"/>
              </a:rPr>
              <a:t>from </a:t>
            </a:r>
            <a:r>
              <a:rPr lang="en-US" altLang="en-US" dirty="0" err="1">
                <a:solidFill>
                  <a:srgbClr val="080808"/>
                </a:solidFill>
                <a:latin typeface="Arial Unicode MS" panose="020B0604020202020204" pitchFamily="34" charset="-128"/>
                <a:ea typeface="JetBrains Mono"/>
              </a:rPr>
              <a:t>sklearn</a:t>
            </a:r>
            <a:r>
              <a:rPr lang="en-US" altLang="en-US" dirty="0">
                <a:solidFill>
                  <a:srgbClr val="080808"/>
                </a:solidFill>
                <a:latin typeface="Arial Unicode MS" panose="020B0604020202020204" pitchFamily="34" charset="-128"/>
                <a:ea typeface="JetBrains Mono"/>
              </a:rPr>
              <a:t> </a:t>
            </a:r>
            <a:r>
              <a:rPr lang="en-US" altLang="en-US" dirty="0">
                <a:solidFill>
                  <a:srgbClr val="0033B3"/>
                </a:solidFill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lang="en-US" altLang="en-US" dirty="0">
                <a:solidFill>
                  <a:srgbClr val="080808"/>
                </a:solidFill>
                <a:latin typeface="Arial Unicode MS" panose="020B0604020202020204" pitchFamily="34" charset="-128"/>
                <a:ea typeface="JetBrains Mono"/>
              </a:rPr>
              <a:t>neighbors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np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pandas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pd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33B3"/>
                </a:solidFill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lang="en-US" altLang="en-US" dirty="0" err="1">
                <a:solidFill>
                  <a:srgbClr val="080808"/>
                </a:solidFill>
                <a:latin typeface="Arial Unicode MS" panose="020B0604020202020204" pitchFamily="34" charset="-128"/>
                <a:ea typeface="JetBrains Mono"/>
              </a:rPr>
              <a:t>matplotlib.pyplot</a:t>
            </a:r>
            <a:r>
              <a:rPr lang="en-US" altLang="en-US" dirty="0">
                <a:solidFill>
                  <a:srgbClr val="080808"/>
                </a:solidFill>
                <a:latin typeface="Arial Unicode MS" panose="020B0604020202020204" pitchFamily="34" charset="-128"/>
                <a:ea typeface="JetBrains Mono"/>
              </a:rPr>
              <a:t> </a:t>
            </a:r>
            <a:r>
              <a:rPr lang="en-US" altLang="en-US" dirty="0">
                <a:solidFill>
                  <a:srgbClr val="0033B3"/>
                </a:solidFill>
                <a:latin typeface="Arial Unicode MS" panose="020B0604020202020204" pitchFamily="34" charset="-128"/>
                <a:ea typeface="JetBrains Mono"/>
              </a:rPr>
              <a:t>as </a:t>
            </a:r>
            <a:r>
              <a:rPr lang="en-US" altLang="en-US" dirty="0" err="1">
                <a:solidFill>
                  <a:srgbClr val="080808"/>
                </a:solidFill>
                <a:latin typeface="Arial Unicode MS" panose="020B0604020202020204" pitchFamily="34" charset="-128"/>
                <a:ea typeface="JetBrains Mono"/>
              </a:rPr>
              <a:t>plt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45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259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Office Theme</vt:lpstr>
      <vt:lpstr>DATA7202 Tutorial 1 </vt:lpstr>
      <vt:lpstr>Agenda</vt:lpstr>
      <vt:lpstr>How to use Zoom for prac:  * 20-30 mins for each part of question/each step;  * Raise hand if you need help  &gt;  breakout room one by one  * Feel free to ask general questions or type the question in the chat</vt:lpstr>
      <vt:lpstr>1. Install python</vt:lpstr>
      <vt:lpstr>Install pycharm</vt:lpstr>
      <vt:lpstr>Install option for pycharm</vt:lpstr>
      <vt:lpstr>Install package</vt:lpstr>
      <vt:lpstr>2. Install Jupyter</vt:lpstr>
      <vt:lpstr>Q1 packages</vt:lpstr>
      <vt:lpstr>Q3 packages</vt:lpstr>
      <vt:lpstr>Q1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Install python</dc:title>
  <dc:creator>Eva Yang</dc:creator>
  <cp:lastModifiedBy>Nan Yang</cp:lastModifiedBy>
  <cp:revision>29</cp:revision>
  <dcterms:created xsi:type="dcterms:W3CDTF">2020-05-07T23:48:38Z</dcterms:created>
  <dcterms:modified xsi:type="dcterms:W3CDTF">2021-03-03T03:38:21Z</dcterms:modified>
</cp:coreProperties>
</file>