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>
            <a:extLst>
              <a:ext uri="{FF2B5EF4-FFF2-40B4-BE49-F238E27FC236}">
                <a16:creationId xmlns:a16="http://schemas.microsoft.com/office/drawing/2014/main" id="{5313B99F-CC61-43DA-AE05-0FFB7B084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>
            <a:extLst>
              <a:ext uri="{FF2B5EF4-FFF2-40B4-BE49-F238E27FC236}">
                <a16:creationId xmlns:a16="http://schemas.microsoft.com/office/drawing/2014/main" id="{98272A23-9B53-4C23-AD3E-133C82F07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>
            <a:extLst>
              <a:ext uri="{FF2B5EF4-FFF2-40B4-BE49-F238E27FC236}">
                <a16:creationId xmlns:a16="http://schemas.microsoft.com/office/drawing/2014/main" id="{7D497766-C74E-4C0B-B3CF-E4757609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77E31-6A58-594F-A37F-3034F213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C6F66-538E-004C-88CE-CA92BCFE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C97F2-387E-3746-B4C9-26A518DD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61368-992C-6544-92A7-C6C3A225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E4ED2-9B8C-B74B-9646-A01E2DE4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F637A-3426-C741-94CA-77A6E7C1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0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于 鹏</cp:lastModifiedBy>
  <cp:revision>3</cp:revision>
  <dcterms:created xsi:type="dcterms:W3CDTF">2018-08-15T22:40:47Z</dcterms:created>
  <dcterms:modified xsi:type="dcterms:W3CDTF">2020-10-26T11:06:41Z</dcterms:modified>
</cp:coreProperties>
</file>