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558"/>
  </p:normalViewPr>
  <p:slideViewPr>
    <p:cSldViewPr snapToGrid="0">
      <p:cViewPr varScale="1">
        <p:scale>
          <a:sx n="116" d="100"/>
          <a:sy n="116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EA319-DD5F-4AFC-9E93-B87D521141CC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BC0C-C8E5-4865-B23B-0288F56F8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3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from the visualization of data : The program for Bachelor of Business Management has the highest sum of number of records.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C0C-C8E5-4865-B23B-0288F56F8D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0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from the visualization of data : The median age for almost every program lies from 20 to 40.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C0C-C8E5-4865-B23B-0288F56F8D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5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conveys the Standard deviation of GPA for each program. According to the data visualized, the standard deviation are more concentrated towards the mean of the GPA.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C0C-C8E5-4865-B23B-0288F56F8D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8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7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07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8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4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5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2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4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3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6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437C6AE-347D-4B1C-8DFD-6AD1FA36BAB9}" type="datetimeFigureOut">
              <a:rPr lang="en-IN" smtClean="0"/>
              <a:t>09/09/20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7B189C2-FCDD-4301-A811-A1571ADCEDC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1C5B-57D9-4943-B6D0-4C580631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22672" cy="13811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STORY TELLING WITH DATA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FD88-AB69-46BD-8FBC-94C7412C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0803"/>
            <a:ext cx="9741032" cy="3825094"/>
          </a:xfrm>
        </p:spPr>
        <p:txBody>
          <a:bodyPr>
            <a:normAutofit fontScale="92500" lnSpcReduction="20000"/>
          </a:bodyPr>
          <a:lstStyle/>
          <a:p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– 5 </a:t>
            </a:r>
          </a:p>
          <a:p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Storyboard – Imported student_data.csv file. The data visualizes how each program differs with different measures of values of data. 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4835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12710"/>
            <a:ext cx="12191998" cy="2645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2C8A3-B8D5-4810-AB25-F372D71B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87" y="5425823"/>
            <a:ext cx="9745792" cy="630144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Sum of Number of Records for each Program</a:t>
            </a:r>
            <a:endParaRPr lang="en-IN" sz="31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A close up of a computer&#10;&#10;Description automatically generated">
            <a:extLst>
              <a:ext uri="{FF2B5EF4-FFF2-40B4-BE49-F238E27FC236}">
                <a16:creationId xmlns:a16="http://schemas.microsoft.com/office/drawing/2014/main" id="{C75D9161-54CC-4948-BB3E-66579BD6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04473"/>
            <a:ext cx="10905065" cy="4159755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228850"/>
            <a:ext cx="579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761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AB054D2-6B3F-46ED-ACFF-807015D6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63" y="5018556"/>
            <a:ext cx="9296794" cy="703514"/>
          </a:xfrm>
        </p:spPr>
        <p:txBody>
          <a:bodyPr>
            <a:normAutofit/>
          </a:bodyPr>
          <a:lstStyle/>
          <a:p>
            <a:r>
              <a:rPr lang="en-US" sz="2800" dirty="0"/>
              <a:t>Median Age for each program</a:t>
            </a:r>
            <a:endParaRPr lang="en-IN" sz="2800" dirty="0"/>
          </a:p>
        </p:txBody>
      </p:sp>
      <p:pic>
        <p:nvPicPr>
          <p:cNvPr id="30" name="Content Placeholder 29" descr="A picture containing group, laptop, computer, bunch&#10;&#10;Description automatically generated">
            <a:extLst>
              <a:ext uri="{FF2B5EF4-FFF2-40B4-BE49-F238E27FC236}">
                <a16:creationId xmlns:a16="http://schemas.microsoft.com/office/drawing/2014/main" id="{03A9F52B-A560-4C77-B8EB-32EAC915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329939"/>
            <a:ext cx="11048215" cy="4124618"/>
          </a:xfrm>
        </p:spPr>
      </p:pic>
    </p:spTree>
    <p:extLst>
      <p:ext uri="{BB962C8B-B14F-4D97-AF65-F5344CB8AC3E}">
        <p14:creationId xmlns:p14="http://schemas.microsoft.com/office/powerpoint/2010/main" val="337755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6B15A3-39BE-4ED0-89DC-6BAC494A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Program color shows the standard deviation of GPA and the size shows the standard deviation of GPA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marks are labeled by program.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410213-8B58-41EB-8EAB-90B99A2CB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7"/>
          <a:stretch/>
        </p:blipFill>
        <p:spPr>
          <a:xfrm>
            <a:off x="856527" y="1757685"/>
            <a:ext cx="10579260" cy="5110043"/>
          </a:xfrm>
        </p:spPr>
      </p:pic>
    </p:spTree>
    <p:extLst>
      <p:ext uri="{BB962C8B-B14F-4D97-AF65-F5344CB8AC3E}">
        <p14:creationId xmlns:p14="http://schemas.microsoft.com/office/powerpoint/2010/main" val="1213037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149</Words>
  <Application>Microsoft Macintosh PowerPoint</Application>
  <PresentationFormat>Widescreen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Georgia</vt:lpstr>
      <vt:lpstr>Headlines</vt:lpstr>
      <vt:lpstr>STORY TELLING WITH DATA</vt:lpstr>
      <vt:lpstr>Sum of Number of Records for each Program</vt:lpstr>
      <vt:lpstr>Median Age for each program</vt:lpstr>
      <vt:lpstr>Program color shows the standard deviation of GPA and the size shows the standard deviation of GPA. The marks are labeled by program.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TELLING WITH DATA</dc:title>
  <dc:subject/>
  <dc:creator/>
  <cp:keywords/>
  <dc:description/>
  <cp:lastModifiedBy>Shazia Sadiq</cp:lastModifiedBy>
  <cp:revision>8</cp:revision>
  <dcterms:created xsi:type="dcterms:W3CDTF">2020-05-04T11:14:09Z</dcterms:created>
  <dcterms:modified xsi:type="dcterms:W3CDTF">2020-09-09T01:07:21Z</dcterms:modified>
  <cp:category/>
</cp:coreProperties>
</file>