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74" r:id="rId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Recordings" id="{1C800D76-3C72-4CB3-9FC9-AADDB526D820}">
          <p14:sldIdLst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lsa Dickie" initials="AD" lastIdx="9" clrIdx="0">
    <p:extLst>
      <p:ext uri="{19B8F6BF-5375-455C-9EA6-DF929625EA0E}">
        <p15:presenceInfo xmlns:p15="http://schemas.microsoft.com/office/powerpoint/2012/main" userId="S-1-5-21-620321403-24207062-1845911597-521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1247A"/>
    <a:srgbClr val="962A8B"/>
    <a:srgbClr val="E62645"/>
    <a:srgbClr val="2EA836"/>
    <a:srgbClr val="D9AC6D"/>
    <a:srgbClr val="EB602B"/>
    <a:srgbClr val="FBB800"/>
    <a:srgbClr val="4085C6"/>
    <a:srgbClr val="00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628" autoAdjust="0"/>
  </p:normalViewPr>
  <p:slideViewPr>
    <p:cSldViewPr showGuides="1">
      <p:cViewPr varScale="1">
        <p:scale>
          <a:sx n="102" d="100"/>
          <a:sy n="102" d="100"/>
        </p:scale>
        <p:origin x="12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12/08/2020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12/08/2020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57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 bwMode="invGray">
          <a:xfrm>
            <a:off x="0" y="0"/>
            <a:ext cx="9144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4412" t="80198" b="-1"/>
          <a:stretch/>
        </p:blipFill>
        <p:spPr bwMode="ltGray">
          <a:xfrm>
            <a:off x="7389171" y="5499894"/>
            <a:ext cx="1754829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1494" y="1160745"/>
            <a:ext cx="8053685" cy="1296144"/>
          </a:xfrm>
        </p:spPr>
        <p:txBody>
          <a:bodyPr anchor="b">
            <a:noAutofit/>
          </a:bodyPr>
          <a:lstStyle>
            <a:lvl1pPr>
              <a:lnSpc>
                <a:spcPts val="3780"/>
              </a:lnSpc>
              <a:defRPr sz="315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1474" y="2571295"/>
            <a:ext cx="80604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430"/>
              </a:lnSpc>
              <a:buNone/>
              <a:defRPr sz="202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270" r="70475" b="-1"/>
          <a:stretch/>
        </p:blipFill>
        <p:spPr bwMode="ltGray">
          <a:xfrm>
            <a:off x="1" y="4064705"/>
            <a:ext cx="2024829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1494" y="207631"/>
            <a:ext cx="2403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495" y="2279553"/>
            <a:ext cx="3915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1495" y="2696389"/>
            <a:ext cx="3915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09633" y="2279553"/>
            <a:ext cx="3915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633" y="2696389"/>
            <a:ext cx="3915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495" y="1699201"/>
            <a:ext cx="8079582" cy="504825"/>
          </a:xfrm>
        </p:spPr>
        <p:txBody>
          <a:bodyPr>
            <a:normAutofit/>
          </a:bodyPr>
          <a:lstStyle>
            <a:lvl1pPr>
              <a:defRPr sz="1500" b="1">
                <a:solidFill>
                  <a:schemeClr val="accent1"/>
                </a:solidFill>
              </a:defRPr>
            </a:lvl1pPr>
            <a:lvl2pPr marL="459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494" y="1700212"/>
            <a:ext cx="8101013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1494" y="4149320"/>
            <a:ext cx="8101013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494" y="1700213"/>
            <a:ext cx="2538257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04955" y="1700213"/>
            <a:ext cx="2538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84448" y="1700213"/>
            <a:ext cx="2538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287" y="1700214"/>
            <a:ext cx="531722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21494" y="1698659"/>
            <a:ext cx="2538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495" y="1700214"/>
            <a:ext cx="5319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84507" y="1700214"/>
            <a:ext cx="2538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624881"/>
            <a:ext cx="9143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1496" y="1052514"/>
            <a:ext cx="2538411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14313" indent="-214313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5586" y="1340768"/>
            <a:ext cx="1944216" cy="876470"/>
          </a:xfrm>
        </p:spPr>
        <p:txBody>
          <a:bodyPr anchor="t">
            <a:normAutofit/>
          </a:bodyPr>
          <a:lstStyle>
            <a:lvl1pPr>
              <a:defRPr sz="21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1496" y="1700214"/>
            <a:ext cx="8101012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21495" y="5949320"/>
            <a:ext cx="8101011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05287" y="630979"/>
            <a:ext cx="5838713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495" y="2204864"/>
            <a:ext cx="2538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95" y="1052736"/>
            <a:ext cx="2538412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574832" y="619522"/>
            <a:ext cx="4572099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5" y="1700214"/>
            <a:ext cx="3906441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45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95" y="1052736"/>
            <a:ext cx="3906440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5985" y="619866"/>
            <a:ext cx="304887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700214"/>
            <a:ext cx="531741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45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94" y="1052736"/>
            <a:ext cx="5317418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 bwMode="invGray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21494" y="1143405"/>
            <a:ext cx="8053685" cy="1296144"/>
          </a:xfrm>
        </p:spPr>
        <p:txBody>
          <a:bodyPr anchor="b">
            <a:noAutofit/>
          </a:bodyPr>
          <a:lstStyle>
            <a:lvl1pPr>
              <a:lnSpc>
                <a:spcPts val="3780"/>
              </a:lnSpc>
              <a:defRPr sz="3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1474" y="2553955"/>
            <a:ext cx="80604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430"/>
              </a:lnSpc>
              <a:buNone/>
              <a:defRPr sz="20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 bwMode="white">
          <a:xfrm>
            <a:off x="1" y="4076700"/>
            <a:ext cx="1916906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 bwMode="white">
          <a:xfrm>
            <a:off x="7434318" y="5571760"/>
            <a:ext cx="1709682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494" y="207631"/>
            <a:ext cx="2403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07163" y="-3115"/>
            <a:ext cx="5836837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495" y="2204864"/>
            <a:ext cx="2538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21494" y="151136"/>
            <a:ext cx="1782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5724128" cy="73866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05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05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05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050" dirty="0" err="1">
                <a:solidFill>
                  <a:schemeClr val="bg1"/>
                </a:solidFill>
              </a:rPr>
              <a:t>colour</a:t>
            </a:r>
            <a:r>
              <a:rPr lang="en-US" sz="1050" dirty="0">
                <a:solidFill>
                  <a:schemeClr val="bg1"/>
                </a:solidFill>
              </a:rPr>
              <a:t> from the palette</a:t>
            </a:r>
            <a:endParaRPr lang="en-AU" sz="105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95" y="1052736"/>
            <a:ext cx="2538412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576708" y="-2778"/>
            <a:ext cx="4570224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521494" y="151136"/>
            <a:ext cx="1782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494" y="1700214"/>
            <a:ext cx="3906440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5724128" cy="73866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05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05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05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050" dirty="0" err="1">
                <a:solidFill>
                  <a:schemeClr val="bg1"/>
                </a:solidFill>
              </a:rPr>
              <a:t>colour</a:t>
            </a:r>
            <a:r>
              <a:rPr lang="en-US" sz="1050" dirty="0">
                <a:solidFill>
                  <a:schemeClr val="bg1"/>
                </a:solidFill>
              </a:rPr>
              <a:t> from the palette</a:t>
            </a:r>
            <a:endParaRPr lang="en-AU" sz="105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94" y="1052736"/>
            <a:ext cx="3906440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1"/>
            <a:ext cx="8028385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5724128" cy="41549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05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81639" y="-8784"/>
            <a:ext cx="3062362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521494" y="1700214"/>
            <a:ext cx="5317418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521495" y="1052736"/>
            <a:ext cx="5322093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521494" y="151136"/>
            <a:ext cx="1782000" cy="24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05287" y="630978"/>
            <a:ext cx="2916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495" y="2204864"/>
            <a:ext cx="2538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5287" y="3485752"/>
            <a:ext cx="2916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28000" y="630978"/>
            <a:ext cx="2916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8000" y="3485752"/>
            <a:ext cx="2916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95" y="1052736"/>
            <a:ext cx="2538412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1495" y="3447001"/>
            <a:ext cx="2538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7220" y="3447001"/>
            <a:ext cx="2538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84507" y="3446254"/>
            <a:ext cx="2538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1494" y="1700213"/>
            <a:ext cx="2538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28588" indent="-128588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35459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07220" y="1700213"/>
            <a:ext cx="2538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28588" indent="-128588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270000" indent="-134541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4507" y="1700213"/>
            <a:ext cx="2538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28588" indent="-128588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270000" indent="-134541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68790" y="1700808"/>
            <a:ext cx="1079923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9751" y="2996953"/>
            <a:ext cx="2538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200" b="1" dirty="0">
                <a:solidFill>
                  <a:schemeClr val="accent1"/>
                </a:solidFill>
              </a:defRPr>
            </a:lvl1pPr>
            <a:lvl2pPr marL="128588" indent="-128588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35459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9751" y="3271090"/>
            <a:ext cx="2538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200" dirty="0"/>
            </a:lvl1pPr>
            <a:lvl2pPr marL="128588" indent="-128588" algn="ctr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200" dirty="0"/>
            </a:lvl2pPr>
            <a:lvl3pPr marL="270000" indent="-134541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032039" y="1700808"/>
            <a:ext cx="1079923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02999" y="2996953"/>
            <a:ext cx="2538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200" b="1" dirty="0">
                <a:solidFill>
                  <a:schemeClr val="accent1"/>
                </a:solidFill>
              </a:defRPr>
            </a:lvl1pPr>
            <a:lvl2pPr marL="128588" indent="-128588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35459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02999" y="3271090"/>
            <a:ext cx="2538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200" dirty="0"/>
            </a:lvl1pPr>
            <a:lvl2pPr marL="128588" indent="-128588" algn="ctr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200" dirty="0"/>
            </a:lvl2pPr>
            <a:lvl3pPr marL="270000" indent="-134541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797369" y="1700907"/>
            <a:ext cx="1079923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68330" y="2997052"/>
            <a:ext cx="2538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200" b="1" dirty="0">
                <a:solidFill>
                  <a:schemeClr val="accent1"/>
                </a:solidFill>
              </a:defRPr>
            </a:lvl1pPr>
            <a:lvl2pPr marL="128588" indent="-128588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35459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68330" y="3271189"/>
            <a:ext cx="2538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200" dirty="0"/>
            </a:lvl1pPr>
            <a:lvl2pPr marL="128588" indent="-128588" algn="ctr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200" dirty="0"/>
            </a:lvl2pPr>
            <a:lvl3pPr marL="270000" indent="-134541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268790" y="4077242"/>
            <a:ext cx="1079923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9751" y="5373387"/>
            <a:ext cx="2538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200" b="1" dirty="0">
                <a:solidFill>
                  <a:schemeClr val="accent1"/>
                </a:solidFill>
              </a:defRPr>
            </a:lvl1pPr>
            <a:lvl2pPr marL="128588" indent="-128588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35459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39751" y="5647524"/>
            <a:ext cx="2538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200" dirty="0"/>
            </a:lvl1pPr>
            <a:lvl2pPr marL="128588" indent="-128588" algn="ctr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200" dirty="0"/>
            </a:lvl2pPr>
            <a:lvl3pPr marL="270000" indent="-134541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032039" y="4077242"/>
            <a:ext cx="1079923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02999" y="5373387"/>
            <a:ext cx="2538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200" b="1" dirty="0">
                <a:solidFill>
                  <a:schemeClr val="accent1"/>
                </a:solidFill>
              </a:defRPr>
            </a:lvl1pPr>
            <a:lvl2pPr marL="128588" indent="-128588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35459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02999" y="5647524"/>
            <a:ext cx="2538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200" dirty="0"/>
            </a:lvl1pPr>
            <a:lvl2pPr marL="128588" indent="-128588" algn="ctr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200" dirty="0"/>
            </a:lvl2pPr>
            <a:lvl3pPr marL="270000" indent="-134541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797369" y="4077341"/>
            <a:ext cx="1079923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68330" y="5373486"/>
            <a:ext cx="2538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200" b="1" dirty="0">
                <a:solidFill>
                  <a:schemeClr val="accent1"/>
                </a:solidFill>
              </a:defRPr>
            </a:lvl1pPr>
            <a:lvl2pPr marL="128588" indent="-128588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35459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68330" y="5647623"/>
            <a:ext cx="2538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200" dirty="0"/>
            </a:lvl1pPr>
            <a:lvl2pPr marL="128588" indent="-128588" algn="ctr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200" dirty="0"/>
            </a:lvl2pPr>
            <a:lvl3pPr marL="270000" indent="-134541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9378" y="1917008"/>
            <a:ext cx="1188231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100" b="1" dirty="0">
                <a:solidFill>
                  <a:schemeClr val="bg1"/>
                </a:solidFill>
              </a:defRPr>
            </a:lvl1pPr>
            <a:lvl2pPr marL="128588" indent="-128588" algn="ctr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270000" indent="-134541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1495" y="3861049"/>
            <a:ext cx="1763997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200" b="1" dirty="0">
                <a:solidFill>
                  <a:schemeClr val="accent1"/>
                </a:solidFill>
              </a:defRPr>
            </a:lvl1pPr>
            <a:lvl2pPr marL="128588" indent="-128588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35459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495" y="4135186"/>
            <a:ext cx="1763997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200" dirty="0"/>
            </a:lvl1pPr>
            <a:lvl2pPr marL="128588" indent="-128588" algn="ctr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200" dirty="0"/>
            </a:lvl2pPr>
            <a:lvl3pPr marL="270000" indent="-134541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49090" y="1917008"/>
            <a:ext cx="1188231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100" b="1" dirty="0">
                <a:solidFill>
                  <a:schemeClr val="bg1"/>
                </a:solidFill>
              </a:defRPr>
            </a:lvl1pPr>
            <a:lvl2pPr marL="128588" indent="-128588" algn="ctr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270000" indent="-134541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661207" y="3861049"/>
            <a:ext cx="1763997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200" b="1" dirty="0">
                <a:solidFill>
                  <a:schemeClr val="accent1"/>
                </a:solidFill>
              </a:defRPr>
            </a:lvl1pPr>
            <a:lvl2pPr marL="128588" indent="-128588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35459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661207" y="4135186"/>
            <a:ext cx="1763997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200" dirty="0"/>
            </a:lvl1pPr>
            <a:lvl2pPr marL="128588" indent="-128588" algn="ctr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200" dirty="0"/>
            </a:lvl2pPr>
            <a:lvl3pPr marL="270000" indent="-134541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14620" y="1917008"/>
            <a:ext cx="1188231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100" b="1" dirty="0">
                <a:solidFill>
                  <a:schemeClr val="bg1"/>
                </a:solidFill>
              </a:defRPr>
            </a:lvl1pPr>
            <a:lvl2pPr marL="128588" indent="-128588" algn="ctr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270000" indent="-134541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6737" y="3861049"/>
            <a:ext cx="1763997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200" b="1" dirty="0">
                <a:solidFill>
                  <a:schemeClr val="accent1"/>
                </a:solidFill>
              </a:defRPr>
            </a:lvl1pPr>
            <a:lvl2pPr marL="128588" indent="-128588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35459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726737" y="4135186"/>
            <a:ext cx="1763997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200" dirty="0"/>
            </a:lvl1pPr>
            <a:lvl2pPr marL="128588" indent="-128588" algn="ctr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200" dirty="0"/>
            </a:lvl2pPr>
            <a:lvl3pPr marL="270000" indent="-134541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136076" y="1917008"/>
            <a:ext cx="1188231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100" b="1" dirty="0">
                <a:solidFill>
                  <a:schemeClr val="bg1"/>
                </a:solidFill>
              </a:defRPr>
            </a:lvl1pPr>
            <a:lvl2pPr marL="128588" indent="-128588" algn="ctr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270000" indent="-134541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48193" y="3861049"/>
            <a:ext cx="1763997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200" b="1" dirty="0">
                <a:solidFill>
                  <a:schemeClr val="accent1"/>
                </a:solidFill>
              </a:defRPr>
            </a:lvl1pPr>
            <a:lvl2pPr marL="128588" indent="-128588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35459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48193" y="4135186"/>
            <a:ext cx="1763997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200" dirty="0"/>
            </a:lvl1pPr>
            <a:lvl2pPr marL="128588" indent="-128588" algn="ctr">
              <a:lnSpc>
                <a:spcPct val="100000"/>
              </a:lnSpc>
              <a:spcAft>
                <a:spcPts val="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200" dirty="0"/>
            </a:lvl2pPr>
            <a:lvl3pPr marL="270000" indent="-134541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2" y="1700214"/>
            <a:ext cx="4050505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5" y="1700214"/>
            <a:ext cx="3898356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45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2" y="1700213"/>
            <a:ext cx="4050505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100" y="1700212"/>
            <a:ext cx="3906835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2" y="1700214"/>
            <a:ext cx="4050504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100" y="1700214"/>
            <a:ext cx="3906835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1494" y="1143405"/>
            <a:ext cx="8046485" cy="1296144"/>
          </a:xfrm>
        </p:spPr>
        <p:txBody>
          <a:bodyPr anchor="b">
            <a:noAutofit/>
          </a:bodyPr>
          <a:lstStyle>
            <a:lvl1pPr>
              <a:lnSpc>
                <a:spcPts val="3780"/>
              </a:lnSpc>
              <a:defRPr sz="3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1480" y="2553955"/>
            <a:ext cx="8053194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2430"/>
              </a:lnSpc>
              <a:buNone/>
              <a:defRPr sz="20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2" y="0"/>
            <a:ext cx="9143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637" y="234887"/>
            <a:ext cx="2241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5724128" cy="10618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050" dirty="0">
                <a:solidFill>
                  <a:schemeClr val="bg1"/>
                </a:solidFill>
              </a:rPr>
            </a:br>
            <a:r>
              <a:rPr lang="en-AU" sz="105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05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05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05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050" dirty="0">
                <a:solidFill>
                  <a:schemeClr val="bg1"/>
                </a:solidFill>
              </a:rPr>
              <a:t>Change text </a:t>
            </a:r>
            <a:r>
              <a:rPr lang="en-US" sz="1050" dirty="0" err="1">
                <a:solidFill>
                  <a:schemeClr val="bg1"/>
                </a:solidFill>
              </a:rPr>
              <a:t>colour</a:t>
            </a:r>
            <a:r>
              <a:rPr lang="en-US" sz="1050" dirty="0">
                <a:solidFill>
                  <a:schemeClr val="bg1"/>
                </a:solidFill>
              </a:rPr>
              <a:t> as necessary to suit the image</a:t>
            </a:r>
            <a:endParaRPr lang="en-AU" sz="105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1916906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7434318" y="5571760"/>
            <a:ext cx="1709682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350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2" y="1700213"/>
            <a:ext cx="4050505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100" y="1700213"/>
            <a:ext cx="3906835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84095" y="1700213"/>
            <a:ext cx="2538411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14313" indent="-214313" algn="l">
              <a:buClr>
                <a:schemeClr val="bg1"/>
              </a:buClr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1496" y="1700213"/>
            <a:ext cx="2538411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14313" indent="-214313" algn="l">
              <a:buClr>
                <a:schemeClr val="bg1"/>
              </a:buClr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0441" y="1692905"/>
            <a:ext cx="2538411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14313" indent="-214313" algn="l">
              <a:buClr>
                <a:schemeClr val="bg1"/>
              </a:buClr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1100" y="3593713"/>
            <a:ext cx="3898900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16464" y="2024810"/>
            <a:ext cx="38988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16465" y="4602159"/>
            <a:ext cx="3898900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1100" y="1700808"/>
            <a:ext cx="3898899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716465" y="1700809"/>
            <a:ext cx="3898900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15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714875" y="2677685"/>
            <a:ext cx="3914999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714875" y="4694142"/>
            <a:ext cx="3914997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14875" y="2279659"/>
            <a:ext cx="3916602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14875" y="4401144"/>
            <a:ext cx="3916602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1100" y="2279197"/>
            <a:ext cx="3887788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1100" y="4401144"/>
            <a:ext cx="3887788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1494" y="1700808"/>
            <a:ext cx="8101013" cy="504825"/>
          </a:xfrm>
        </p:spPr>
        <p:txBody>
          <a:bodyPr>
            <a:normAutofit/>
          </a:bodyPr>
          <a:lstStyle>
            <a:lvl1pPr>
              <a:defRPr sz="1500" b="1">
                <a:solidFill>
                  <a:schemeClr val="accent1"/>
                </a:solidFill>
              </a:defRPr>
            </a:lvl1pPr>
            <a:lvl2pPr marL="459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9143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7703455" y="152896"/>
            <a:ext cx="92801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 bwMode="invGray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21100" y="1082189"/>
            <a:ext cx="8058004" cy="720081"/>
          </a:xfrm>
        </p:spPr>
        <p:txBody>
          <a:bodyPr anchor="b">
            <a:noAutofit/>
          </a:bodyPr>
          <a:lstStyle>
            <a:lvl1pPr>
              <a:lnSpc>
                <a:spcPts val="3780"/>
              </a:lnSpc>
              <a:defRPr sz="3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1101" y="1876347"/>
            <a:ext cx="2440697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15632" y="2852940"/>
            <a:ext cx="2564072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15632" y="3125022"/>
            <a:ext cx="2564072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 bwMode="white">
          <a:xfrm>
            <a:off x="1" y="4076700"/>
            <a:ext cx="1916906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815632" y="3415095"/>
            <a:ext cx="2564072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15632" y="3687177"/>
            <a:ext cx="2564072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15632" y="3957494"/>
            <a:ext cx="2564072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 bwMode="white">
          <a:xfrm>
            <a:off x="7434318" y="5571760"/>
            <a:ext cx="1709682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35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494" y="207631"/>
            <a:ext cx="2403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EDAD56-26A5-445E-899E-91F378A60EDF}"/>
              </a:ext>
            </a:extLst>
          </p:cNvPr>
          <p:cNvSpPr txBox="1"/>
          <p:nvPr userDrawn="1"/>
        </p:nvSpPr>
        <p:spPr>
          <a:xfrm>
            <a:off x="521100" y="4545136"/>
            <a:ext cx="1793758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488" dirty="0">
                <a:solidFill>
                  <a:schemeClr val="bg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 bwMode="invGray">
          <a:xfrm>
            <a:off x="0" y="0"/>
            <a:ext cx="9144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101" y="1876347"/>
            <a:ext cx="2440697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5632" y="2852940"/>
            <a:ext cx="2564072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5632" y="3125022"/>
            <a:ext cx="2564072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5632" y="3415095"/>
            <a:ext cx="2564072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5632" y="3687177"/>
            <a:ext cx="2564072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632" y="3957494"/>
            <a:ext cx="2564072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00" y="1082189"/>
            <a:ext cx="3906835" cy="720081"/>
          </a:xfrm>
        </p:spPr>
        <p:txBody>
          <a:bodyPr anchor="b">
            <a:noAutofit/>
          </a:bodyPr>
          <a:lstStyle>
            <a:lvl1pPr>
              <a:lnSpc>
                <a:spcPts val="3780"/>
              </a:lnSpc>
              <a:defRPr sz="31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569341" y="923052"/>
            <a:ext cx="4576464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494" y="207631"/>
            <a:ext cx="2403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D7F9E-C12F-47F1-B536-38EB7D688E56}"/>
              </a:ext>
            </a:extLst>
          </p:cNvPr>
          <p:cNvSpPr txBox="1"/>
          <p:nvPr userDrawn="1"/>
        </p:nvSpPr>
        <p:spPr>
          <a:xfrm>
            <a:off x="521100" y="4545136"/>
            <a:ext cx="1793758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488" dirty="0">
                <a:solidFill>
                  <a:schemeClr val="tx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 bwMode="invGray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2269" y="275999"/>
            <a:ext cx="2403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21495" y="1700812"/>
            <a:ext cx="8076510" cy="1224137"/>
          </a:xfrm>
        </p:spPr>
        <p:txBody>
          <a:bodyPr anchor="b">
            <a:noAutofit/>
          </a:bodyPr>
          <a:lstStyle>
            <a:lvl1pPr>
              <a:lnSpc>
                <a:spcPts val="3780"/>
              </a:lnSpc>
              <a:defRPr sz="3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1495" y="3113745"/>
            <a:ext cx="807651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430"/>
              </a:lnSpc>
              <a:buNone/>
              <a:defRPr sz="20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 bwMode="white">
          <a:xfrm>
            <a:off x="1" y="4076700"/>
            <a:ext cx="1916906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 bwMode="white">
          <a:xfrm>
            <a:off x="7434318" y="5571760"/>
            <a:ext cx="1709682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350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1495" y="1700812"/>
            <a:ext cx="8076510" cy="1224137"/>
          </a:xfrm>
        </p:spPr>
        <p:txBody>
          <a:bodyPr anchor="b">
            <a:noAutofit/>
          </a:bodyPr>
          <a:lstStyle>
            <a:lvl1pPr>
              <a:lnSpc>
                <a:spcPts val="3780"/>
              </a:lnSpc>
              <a:defRPr sz="3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" y="3113745"/>
            <a:ext cx="807651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430"/>
              </a:lnSpc>
              <a:buNone/>
              <a:defRPr sz="20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5724128" cy="73866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05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05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05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050" dirty="0" err="1">
                <a:solidFill>
                  <a:schemeClr val="bg1"/>
                </a:solidFill>
              </a:rPr>
              <a:t>colour</a:t>
            </a:r>
            <a:r>
              <a:rPr lang="en-US" sz="1050" dirty="0">
                <a:solidFill>
                  <a:schemeClr val="bg1"/>
                </a:solidFill>
              </a:rPr>
              <a:t> from the palette</a:t>
            </a:r>
            <a:endParaRPr lang="en-AU" sz="105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2269" y="275999"/>
            <a:ext cx="2403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 bwMode="invGray">
          <a:xfrm>
            <a:off x="2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 bwMode="invGray">
          <a:xfrm>
            <a:off x="6894187" y="5584173"/>
            <a:ext cx="2249561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95" y="1700812"/>
            <a:ext cx="8076510" cy="1224137"/>
          </a:xfrm>
        </p:spPr>
        <p:txBody>
          <a:bodyPr anchor="b">
            <a:noAutofit/>
          </a:bodyPr>
          <a:lstStyle>
            <a:lvl1pPr>
              <a:lnSpc>
                <a:spcPts val="3780"/>
              </a:lnSpc>
              <a:defRPr sz="31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495" y="3113745"/>
            <a:ext cx="807651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430"/>
              </a:lnSpc>
              <a:buNone/>
              <a:defRPr sz="202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494" y="1700213"/>
            <a:ext cx="8101013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9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521494" y="151136"/>
            <a:ext cx="2538412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7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494" y="1700214"/>
            <a:ext cx="3914144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1800" dirty="0"/>
            </a:lvl5pPr>
            <a:lvl6pPr>
              <a:defRPr lang="en-AU" sz="1500" dirty="0"/>
            </a:lvl6pPr>
            <a:lvl7pPr>
              <a:defRPr lang="en-AU" dirty="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464" y="1700214"/>
            <a:ext cx="3915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494" y="2276873"/>
            <a:ext cx="8101013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9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494" y="1700808"/>
            <a:ext cx="8101013" cy="504825"/>
          </a:xfrm>
        </p:spPr>
        <p:txBody>
          <a:bodyPr>
            <a:normAutofit/>
          </a:bodyPr>
          <a:lstStyle>
            <a:lvl1pPr>
              <a:defRPr sz="1500" b="1">
                <a:solidFill>
                  <a:schemeClr val="accent1"/>
                </a:solidFill>
              </a:defRPr>
            </a:lvl1pPr>
            <a:lvl2pPr marL="459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413" y="6524625"/>
            <a:ext cx="2538500" cy="241300"/>
          </a:xfrm>
        </p:spPr>
        <p:txBody>
          <a:bodyPr anchor="ctr">
            <a:normAutofit/>
          </a:bodyPr>
          <a:lstStyle>
            <a:lvl1pPr algn="ctr">
              <a:defRPr sz="7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 bwMode="invGray">
          <a:xfrm flipH="1">
            <a:off x="0" y="0"/>
            <a:ext cx="9144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3451" y="152896"/>
            <a:ext cx="908013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494" y="1052736"/>
            <a:ext cx="8101013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495" y="6519172"/>
            <a:ext cx="252008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>
                <a:solidFill>
                  <a:schemeClr val="tx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6426" y="6519172"/>
            <a:ext cx="216024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495" y="1700214"/>
            <a:ext cx="8101012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493" y="151134"/>
            <a:ext cx="2520082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7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225"/>
        </a:spcBef>
        <a:spcAft>
          <a:spcPts val="225"/>
        </a:spcAft>
        <a:buClr>
          <a:schemeClr val="tx1"/>
        </a:buClr>
        <a:buFont typeface="Arial" panose="020B0604020202020204" pitchFamily="34" charset="0"/>
        <a:buNone/>
        <a:defRPr lang="en-US" sz="135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35000" indent="-134541" algn="l" defTabSz="685800" rtl="0" eaLnBrk="1" latinLnBrk="0" hangingPunct="1">
        <a:lnSpc>
          <a:spcPct val="110000"/>
        </a:lnSpc>
        <a:spcBef>
          <a:spcPts val="225"/>
        </a:spcBef>
        <a:spcAft>
          <a:spcPts val="225"/>
        </a:spcAft>
        <a:buClr>
          <a:schemeClr val="tx1"/>
        </a:buClr>
        <a:buFont typeface="Arial" panose="020B0604020202020204" pitchFamily="34" charset="0"/>
        <a:buChar char="•"/>
        <a:defRPr lang="en-US" sz="135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270000" indent="-134541" algn="l" defTabSz="685800" rtl="0" eaLnBrk="1" latinLnBrk="0" hangingPunct="1">
        <a:lnSpc>
          <a:spcPct val="110000"/>
        </a:lnSpc>
        <a:spcBef>
          <a:spcPts val="150"/>
        </a:spcBef>
        <a:spcAft>
          <a:spcPts val="150"/>
        </a:spcAft>
        <a:buClr>
          <a:schemeClr val="accent1"/>
        </a:buClr>
        <a:buFont typeface="Arial" panose="020B0604020202020204" pitchFamily="34" charset="0"/>
        <a:buChar char="­"/>
        <a:defRPr lang="en-US" sz="135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405000" indent="-134541" algn="l" defTabSz="685800" rtl="0" eaLnBrk="1" latinLnBrk="0" hangingPunct="1">
        <a:lnSpc>
          <a:spcPct val="110000"/>
        </a:lnSpc>
        <a:spcBef>
          <a:spcPts val="75"/>
        </a:spcBef>
        <a:spcAft>
          <a:spcPts val="75"/>
        </a:spcAft>
        <a:buFont typeface="Wingdings" panose="05000000000000000000" pitchFamily="2" charset="2"/>
        <a:buChar char=""/>
        <a:defRPr lang="en-US" sz="135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100000"/>
        </a:lnSpc>
        <a:spcBef>
          <a:spcPts val="900"/>
        </a:spcBef>
        <a:spcAft>
          <a:spcPts val="450"/>
        </a:spcAft>
        <a:buFont typeface="Arial" panose="020B0604020202020204" pitchFamily="34" charset="0"/>
        <a:buNone/>
        <a:defRPr lang="en-US" sz="18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685800" rtl="0" eaLnBrk="1" latinLnBrk="0" hangingPunct="1">
        <a:spcBef>
          <a:spcPts val="450"/>
        </a:spcBef>
        <a:spcAft>
          <a:spcPts val="225"/>
        </a:spcAft>
        <a:buFont typeface="Arial" pitchFamily="34" charset="0"/>
        <a:buNone/>
        <a:defRPr lang="en-AU" sz="15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329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2971" userDrawn="1">
          <p15:clr>
            <a:srgbClr val="F26B43"/>
          </p15:clr>
        </p15:guide>
        <p15:guide id="10" pos="278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543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079" userDrawn="1">
          <p15:clr>
            <a:srgbClr val="F26B43"/>
          </p15:clr>
        </p15:guide>
        <p15:guide id="16" pos="1928" userDrawn="1">
          <p15:clr>
            <a:srgbClr val="F26B43"/>
          </p15:clr>
        </p15:guide>
        <p15:guide id="17" pos="3833" userDrawn="1">
          <p15:clr>
            <a:srgbClr val="F26B43"/>
          </p15:clr>
        </p15:guide>
        <p15:guide id="18" pos="3681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y.uq.edu.au/information-and-services/information-technology/software-and-web-apps/software-uq/zo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6B31EBA-3EDF-4CD4-9C72-F8985F10F2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494" y="1320142"/>
            <a:ext cx="8100956" cy="519903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1800" dirty="0"/>
              <a:t>Announcement at start of </a:t>
            </a:r>
            <a:r>
              <a:rPr lang="en-AU" sz="1800" dirty="0" smtClean="0"/>
              <a:t>class:</a:t>
            </a:r>
          </a:p>
          <a:p>
            <a:pPr marL="270459" lvl="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AU" sz="1700" i="1" dirty="0" smtClean="0"/>
              <a:t>“Students, please be aware that this session is being recorded </a:t>
            </a:r>
            <a:r>
              <a:rPr lang="en-GB" sz="1700" i="1" dirty="0" smtClean="0"/>
              <a:t>so it can be made available through Echo360 in </a:t>
            </a:r>
            <a:r>
              <a:rPr lang="en-GB" sz="1700" i="1" dirty="0" err="1" smtClean="0"/>
              <a:t>Learn.UQ</a:t>
            </a:r>
            <a:r>
              <a:rPr lang="en-GB" sz="1700" i="1" dirty="0" smtClean="0"/>
              <a:t> (Blackboard) to all students enrolled in the course. </a:t>
            </a:r>
            <a:r>
              <a:rPr lang="en-AU" sz="1700" i="1" dirty="0"/>
              <a:t>The reason we are </a:t>
            </a:r>
            <a:r>
              <a:rPr lang="en-AU" sz="1700" i="1" dirty="0" smtClean="0"/>
              <a:t>recording the class presentations, discussions and chat </a:t>
            </a:r>
            <a:r>
              <a:rPr lang="en-AU" sz="1700" i="1" dirty="0"/>
              <a:t>room logs </a:t>
            </a:r>
            <a:r>
              <a:rPr lang="en-AU" sz="1700" i="1" dirty="0" smtClean="0"/>
              <a:t>is </a:t>
            </a:r>
            <a:r>
              <a:rPr lang="en-AU" sz="1700" i="1" dirty="0"/>
              <a:t>because </a:t>
            </a:r>
            <a:r>
              <a:rPr lang="en-AU" sz="1700" i="1" dirty="0" smtClean="0"/>
              <a:t>this </a:t>
            </a:r>
            <a:r>
              <a:rPr lang="en-AU" sz="1700" i="1" dirty="0"/>
              <a:t>provides a richer experience </a:t>
            </a:r>
            <a:r>
              <a:rPr lang="en-AU" sz="1700" i="1" dirty="0" smtClean="0"/>
              <a:t>for all students and active </a:t>
            </a:r>
            <a:r>
              <a:rPr lang="en-AU" sz="1700" i="1" dirty="0"/>
              <a:t>classrooms help </a:t>
            </a:r>
            <a:r>
              <a:rPr lang="en-AU" sz="1700" i="1" dirty="0" smtClean="0"/>
              <a:t>students’ learning. </a:t>
            </a:r>
            <a:endParaRPr lang="en-GB" sz="1700" i="1" dirty="0" smtClean="0"/>
          </a:p>
          <a:p>
            <a:pPr marL="270459" lvl="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AU" sz="1700" i="1" dirty="0" smtClean="0"/>
              <a:t>The recording may be accessed and downloaded only by students enrolled in the course, including those students studying outside Australia. </a:t>
            </a:r>
          </a:p>
          <a:p>
            <a:pPr marL="270459" lvl="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AU" sz="1700" i="1" dirty="0" smtClean="0"/>
              <a:t>If </a:t>
            </a:r>
            <a:r>
              <a:rPr lang="en-AU" sz="1700" i="1" dirty="0"/>
              <a:t>you would prefer </a:t>
            </a:r>
            <a:r>
              <a:rPr lang="en-AU" sz="1700" i="1" dirty="0" smtClean="0"/>
              <a:t>not be </a:t>
            </a:r>
            <a:r>
              <a:rPr lang="en-AU" sz="1700" i="1" dirty="0"/>
              <a:t>captured either by voice or image in the </a:t>
            </a:r>
            <a:r>
              <a:rPr lang="en-AU" sz="1700" i="1" dirty="0" smtClean="0"/>
              <a:t>recording, </a:t>
            </a:r>
            <a:r>
              <a:rPr lang="en-AU" sz="1700" i="1" dirty="0"/>
              <a:t>please let me </a:t>
            </a:r>
            <a:r>
              <a:rPr lang="en-AU" sz="1700" i="1" dirty="0" smtClean="0"/>
              <a:t>know before the </a:t>
            </a:r>
            <a:r>
              <a:rPr lang="en-AU" sz="1700" i="1" dirty="0" smtClean="0"/>
              <a:t>class</a:t>
            </a:r>
            <a:r>
              <a:rPr lang="en-AU" sz="1700" i="1" dirty="0" smtClean="0"/>
              <a:t> </a:t>
            </a:r>
            <a:r>
              <a:rPr lang="en-AU" sz="1700" i="1" dirty="0" smtClean="0"/>
              <a:t>starts. I </a:t>
            </a:r>
            <a:r>
              <a:rPr lang="en-AU" sz="1700" i="1" dirty="0"/>
              <a:t>recognise this will be the case for some </a:t>
            </a:r>
            <a:r>
              <a:rPr lang="en-AU" sz="1700" i="1" dirty="0" smtClean="0"/>
              <a:t>students </a:t>
            </a:r>
            <a:r>
              <a:rPr lang="en-AU" sz="1700" i="1" smtClean="0"/>
              <a:t>and </a:t>
            </a:r>
            <a:r>
              <a:rPr lang="en-AU" sz="1700" i="1" smtClean="0"/>
              <a:t>it </a:t>
            </a:r>
            <a:r>
              <a:rPr lang="en-AU" sz="1700" i="1" dirty="0" smtClean="0"/>
              <a:t>can </a:t>
            </a:r>
            <a:r>
              <a:rPr lang="en-AU" sz="1700" i="1" dirty="0" smtClean="0"/>
              <a:t>be accommodated</a:t>
            </a:r>
            <a:r>
              <a:rPr lang="en-AU" sz="1700" i="1" dirty="0" smtClean="0">
                <a:solidFill>
                  <a:srgbClr val="0000FF"/>
                </a:solidFill>
              </a:rPr>
              <a:t>.</a:t>
            </a:r>
            <a:r>
              <a:rPr lang="en-AU" sz="1700" i="1" dirty="0" smtClean="0"/>
              <a:t>”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1800" dirty="0"/>
              <a:t>Suggested options for students </a:t>
            </a:r>
            <a:r>
              <a:rPr lang="en-AU" sz="1800" dirty="0" smtClean="0"/>
              <a:t>not wishing to be recorded: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dirty="0" smtClean="0"/>
              <a:t>Turn </a:t>
            </a:r>
            <a:r>
              <a:rPr lang="en-AU" sz="1800" dirty="0"/>
              <a:t>off video and mute </a:t>
            </a:r>
            <a:r>
              <a:rPr lang="en-AU" sz="1800" dirty="0" smtClean="0"/>
              <a:t>audio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dirty="0" smtClean="0"/>
              <a:t>Use </a:t>
            </a:r>
            <a:r>
              <a:rPr lang="en-AU" sz="1800" dirty="0"/>
              <a:t>a </a:t>
            </a:r>
            <a:r>
              <a:rPr lang="en-AU" sz="1800" dirty="0" smtClean="0"/>
              <a:t>proxy name for Zoom (student attendance will still be on record with the Course Coordinator)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dirty="0" smtClean="0"/>
              <a:t>For </a:t>
            </a:r>
            <a:r>
              <a:rPr lang="en-AU" sz="1800" dirty="0" smtClean="0"/>
              <a:t>in-class attendance, student should sit outside the camera span.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1800" dirty="0" smtClean="0"/>
              <a:t>Please note that students are not permitted to record teaching without the explicit permission of the Course </a:t>
            </a:r>
            <a:r>
              <a:rPr lang="en-AU" sz="1800" dirty="0"/>
              <a:t>C</a:t>
            </a:r>
            <a:r>
              <a:rPr lang="en-AU" sz="1800" dirty="0" smtClean="0"/>
              <a:t>o-ordinator.  This includes recording classes using Zoom.  </a:t>
            </a:r>
            <a:endParaRPr lang="en-AU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1800" dirty="0" smtClean="0"/>
              <a:t>For further information: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dirty="0" err="1" smtClean="0"/>
              <a:t>PPL</a:t>
            </a:r>
            <a:r>
              <a:rPr lang="en-AU" sz="1800" dirty="0" smtClean="0"/>
              <a:t> </a:t>
            </a:r>
            <a:r>
              <a:rPr lang="en-AU" sz="1800" dirty="0"/>
              <a:t>3.20.06 Recording of Teaching at UQ</a:t>
            </a:r>
          </a:p>
          <a:p>
            <a:pPr marL="257175" indent="-2571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dirty="0"/>
              <a:t>UQ website: </a:t>
            </a:r>
            <a:r>
              <a:rPr lang="en-AU" sz="1800" u="sng" dirty="0">
                <a:hlinkClick r:id="rId3"/>
              </a:rPr>
              <a:t>https://my.uq.edu.au/information-and-services/information-technology/software-and-web-apps/software-uq/zoom</a:t>
            </a:r>
            <a:endParaRPr lang="en-AU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AU" sz="1800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74DCFB3-9A0C-4F92-935E-30715453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791324"/>
            <a:ext cx="8101013" cy="469056"/>
          </a:xfrm>
        </p:spPr>
        <p:txBody>
          <a:bodyPr/>
          <a:lstStyle/>
          <a:p>
            <a:r>
              <a:rPr lang="en-AU" dirty="0" smtClean="0"/>
              <a:t>Class recordings 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7542330" y="6574725"/>
            <a:ext cx="10801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" dirty="0"/>
              <a:t>CRICOS code: 00025B </a:t>
            </a:r>
          </a:p>
        </p:txBody>
      </p:sp>
    </p:spTree>
    <p:extLst>
      <p:ext uri="{BB962C8B-B14F-4D97-AF65-F5344CB8AC3E}">
        <p14:creationId xmlns:p14="http://schemas.microsoft.com/office/powerpoint/2010/main" val="20480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versity of Queensland">
  <a:themeElements>
    <a:clrScheme name="UQ PPT">
      <a:dk1>
        <a:sysClr val="windowText" lastClr="000000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00A2C7"/>
      </a:hlink>
      <a:folHlink>
        <a:srgbClr val="00A2C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 v4</Template>
  <TotalTime>651</TotalTime>
  <Words>232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University of Queensland</vt:lpstr>
      <vt:lpstr>Class recordings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</dc:creator>
  <cp:lastModifiedBy>Doune Macdonald</cp:lastModifiedBy>
  <cp:revision>95</cp:revision>
  <cp:lastPrinted>2020-08-10T00:23:21Z</cp:lastPrinted>
  <dcterms:created xsi:type="dcterms:W3CDTF">2018-09-28T01:38:30Z</dcterms:created>
  <dcterms:modified xsi:type="dcterms:W3CDTF">2020-08-11T22:17:50Z</dcterms:modified>
</cp:coreProperties>
</file>