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57" r:id="rId4"/>
    <p:sldId id="270" r:id="rId5"/>
    <p:sldId id="271" r:id="rId6"/>
    <p:sldId id="272" r:id="rId7"/>
    <p:sldId id="273" r:id="rId8"/>
    <p:sldId id="274" r:id="rId9"/>
  </p:sldIdLst>
  <p:sldSz cx="9144000" cy="5143500" type="screen16x9"/>
  <p:notesSz cx="6858000" cy="9144000"/>
  <p:embeddedFontLst>
    <p:embeddedFont>
      <p:font typeface="Old Standard TT" panose="02010600030101010101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8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5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5b175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5b175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3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5b175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5b175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20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5b175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5b175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35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10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5b175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5b175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38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TECHNICS</a:t>
            </a:r>
          </a:p>
        </p:txBody>
      </p:sp>
    </p:spTree>
    <p:extLst>
      <p:ext uri="{BB962C8B-B14F-4D97-AF65-F5344CB8AC3E}">
        <p14:creationId xmlns:p14="http://schemas.microsoft.com/office/powerpoint/2010/main" val="20879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0" y="1050131"/>
            <a:ext cx="4045200" cy="1394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/>
              <a:t>What is web scraping?</a:t>
            </a:r>
            <a:endParaRPr lang="en-GB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308800"/>
            <a:ext cx="3837000" cy="4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Web scraping is a term for various methods used to collect information from across the Internet.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Simulates human Web surfing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Collect specified bits of information from different websites</a:t>
            </a:r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Purpose: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Collect certain data to sell to others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Or to use for promotional purposes on a website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Also called Web data extraction, screen scraping or Web harvesting</a:t>
            </a:r>
          </a:p>
        </p:txBody>
      </p:sp>
    </p:spTree>
    <p:extLst>
      <p:ext uri="{BB962C8B-B14F-4D97-AF65-F5344CB8AC3E}">
        <p14:creationId xmlns:p14="http://schemas.microsoft.com/office/powerpoint/2010/main" val="28380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7382" y="1257300"/>
            <a:ext cx="7489318" cy="3157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Why need Web Scraping?</a:t>
            </a:r>
            <a:br>
              <a:rPr lang="en-GB" sz="3600" dirty="0"/>
            </a:br>
            <a:br>
              <a:rPr lang="en-GB" sz="3600" dirty="0"/>
            </a:br>
            <a:r>
              <a:rPr lang="en-US" sz="3600" dirty="0">
                <a:solidFill>
                  <a:schemeClr val="accent3"/>
                </a:solidFill>
              </a:rPr>
              <a:t>Repetitive work too much</a:t>
            </a:r>
            <a:br>
              <a:rPr lang="en-US" sz="3600" dirty="0">
                <a:solidFill>
                  <a:schemeClr val="accent3"/>
                </a:solidFill>
              </a:rPr>
            </a:br>
            <a:br>
              <a:rPr lang="en-US" sz="3600" dirty="0">
                <a:solidFill>
                  <a:schemeClr val="accent3"/>
                </a:solidFill>
              </a:rPr>
            </a:br>
            <a:r>
              <a:rPr lang="en-US" sz="3600" dirty="0">
                <a:solidFill>
                  <a:schemeClr val="accent3"/>
                </a:solidFill>
              </a:rPr>
              <a:t>do yourself, may be tired to death!</a:t>
            </a:r>
            <a:br>
              <a:rPr lang="en-GB" sz="3600" dirty="0">
                <a:solidFill>
                  <a:schemeClr val="accent3"/>
                </a:solidFill>
              </a:rPr>
            </a:br>
            <a:br>
              <a:rPr lang="en-GB" sz="3600" dirty="0">
                <a:solidFill>
                  <a:schemeClr val="accent3"/>
                </a:solidFill>
              </a:rPr>
            </a:br>
            <a:br>
              <a:rPr lang="en-GB" sz="3600" dirty="0"/>
            </a:br>
            <a:endParaRPr lang="en-GB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59100" y="445025"/>
            <a:ext cx="82962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Examples of web scraping are used:</a:t>
            </a:r>
            <a:endParaRPr sz="26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296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If you want the current prices of 50 different stocks on the stock exchange.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Or, if </a:t>
            </a:r>
            <a:r>
              <a:rPr lang="en-US" altLang="zh-CN" sz="1600" dirty="0"/>
              <a:t>you</a:t>
            </a:r>
            <a:r>
              <a:rPr lang="en-US" sz="1600" dirty="0"/>
              <a:t> want to print the headlines of all the latest stories on a news site.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Or you just want to list the prices of all the items on your website and compare them in Excel.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Also, some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illegal use</a:t>
            </a:r>
            <a:r>
              <a:rPr lang="en-US" sz="1600" dirty="0"/>
              <a:t>, which will be discussed later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1062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26037" y="230712"/>
            <a:ext cx="8643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The basic principles and process of Web Scraping</a:t>
            </a:r>
            <a:br>
              <a:rPr lang="en-US" sz="2600" dirty="0"/>
            </a:br>
            <a:r>
              <a:rPr lang="en-US" sz="2600" dirty="0"/>
              <a:t>(using Python as an example) :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47419" y="1515588"/>
            <a:ext cx="8296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Send a Request to the server and then receive a Response. (HTML file)</a:t>
            </a:r>
          </a:p>
          <a:p>
            <a:pPr marL="869950" lvl="1" indent="-285750">
              <a:buSzPts val="1600"/>
            </a:pPr>
            <a:r>
              <a:rPr lang="en-US" dirty="0"/>
              <a:t>e.g. 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headers=headers)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Process the Response we received and find the text we need.</a:t>
            </a:r>
            <a:r>
              <a:rPr lang="en-US" altLang="zh-CN" sz="1600" dirty="0"/>
              <a:t> (BeautifulSoup4)</a:t>
            </a:r>
          </a:p>
          <a:p>
            <a:pPr lvl="1" indent="-330200">
              <a:buSzPts val="1600"/>
            </a:pPr>
            <a:r>
              <a:rPr lang="en-US" altLang="zh-CN" dirty="0"/>
              <a:t>e.g. </a:t>
            </a:r>
            <a:r>
              <a:rPr lang="fr-FR" altLang="zh-CN" dirty="0"/>
              <a:t>soup = BeautifulSoup(res.content,'lxml')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Code flows need to be designed to handle repetitive tasks.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Export our data, preferably in a nice Excel spreadsheet.</a:t>
            </a:r>
            <a:r>
              <a:rPr lang="en-US" altLang="zh-CN" sz="1600" dirty="0"/>
              <a:t> (Pandas)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9685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26037" y="230712"/>
            <a:ext cx="8643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The basic principles and process of Web Scraping</a:t>
            </a:r>
            <a:br>
              <a:rPr lang="en-US" sz="2600" dirty="0"/>
            </a:br>
            <a:r>
              <a:rPr lang="en-US" sz="2600" dirty="0"/>
              <a:t>(using Python as an example) :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47419" y="1515588"/>
            <a:ext cx="8296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Send a Request to the server and then receive a Response. (HTML file)</a:t>
            </a:r>
          </a:p>
          <a:p>
            <a:pPr marL="869950" lvl="1" indent="-285750">
              <a:buSzPts val="1600"/>
            </a:pPr>
            <a:r>
              <a:rPr lang="en-US" dirty="0"/>
              <a:t>e.g. 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headers=headers)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Process the Response we received and find the text we need.</a:t>
            </a:r>
            <a:r>
              <a:rPr lang="en-US" altLang="zh-CN" sz="1600" dirty="0"/>
              <a:t> (BeautifulSoup4)</a:t>
            </a:r>
          </a:p>
          <a:p>
            <a:pPr lvl="1" indent="-330200">
              <a:buSzPts val="1600"/>
            </a:pPr>
            <a:r>
              <a:rPr lang="en-US" altLang="zh-CN" dirty="0"/>
              <a:t>e.g. </a:t>
            </a:r>
            <a:r>
              <a:rPr lang="fr-FR" altLang="zh-CN" dirty="0"/>
              <a:t>soup = BeautifulSoup(res.content,'lxml')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Code flows need to be designed to handle repetitive tasks.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Export our data, preferably in a nice Excel spreadsheet.</a:t>
            </a:r>
            <a:r>
              <a:rPr lang="en-US" altLang="zh-CN" sz="1600" dirty="0"/>
              <a:t> (Pandas)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444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6431" y="1935956"/>
            <a:ext cx="3991219" cy="2551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/>
              <a:t>What problems are easily caused by Web Scraping techniques? </a:t>
            </a: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Why?</a:t>
            </a:r>
            <a:endParaRPr lang="en-GB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308800"/>
            <a:ext cx="3837000" cy="4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Web scraping is essentially a form of data mining.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Many expert developers can easily access most of the data on the web using web crawlers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even use some vulnerabilities to obtain a lot of encrypted, unpublished information.</a:t>
            </a:r>
            <a:endParaRPr lang="en-US" sz="14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A lot of information on the website is not public.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These unpublic data may contain a lot of private information.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So random capture of website data is easy to trigger laws.</a:t>
            </a:r>
          </a:p>
        </p:txBody>
      </p:sp>
    </p:spTree>
    <p:extLst>
      <p:ext uri="{BB962C8B-B14F-4D97-AF65-F5344CB8AC3E}">
        <p14:creationId xmlns:p14="http://schemas.microsoft.com/office/powerpoint/2010/main" val="360381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26037" y="230712"/>
            <a:ext cx="8643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Back to Alibaba’s Taobao Data Leaking Issue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97413" y="1101250"/>
            <a:ext cx="8296200" cy="3885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A marketing consultant illegally obtained user data such as user ids, mobile phone numbers and customer reviews through web scraping software. 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Mobile phone numbers are sensitive </a:t>
            </a:r>
            <a:r>
              <a:rPr lang="en-US" altLang="zh-CN" sz="1600" dirty="0"/>
              <a:t>— </a:t>
            </a:r>
            <a:r>
              <a:rPr lang="en-US" sz="1600" dirty="0"/>
              <a:t>register official information on SIM cards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b="1" dirty="0"/>
              <a:t>Universality</a:t>
            </a:r>
            <a:r>
              <a:rPr lang="en-US" sz="1600" dirty="0"/>
              <a:t> of </a:t>
            </a:r>
            <a:r>
              <a:rPr lang="en-US" altLang="zh-CN" sz="1600" dirty="0"/>
              <a:t>web scraping </a:t>
            </a:r>
            <a:r>
              <a:rPr lang="en-US" sz="1600" dirty="0"/>
              <a:t>technology, many non-professionals can also use some encapsulated </a:t>
            </a:r>
            <a:r>
              <a:rPr lang="en-US" altLang="zh-CN" sz="1600" dirty="0"/>
              <a:t>web scraping </a:t>
            </a:r>
            <a:r>
              <a:rPr lang="en-US" sz="1600" dirty="0"/>
              <a:t>software to easily obtain the information in the web page. 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How to disguise the </a:t>
            </a:r>
            <a:r>
              <a:rPr lang="en-US" altLang="zh-CN" sz="1600" dirty="0"/>
              <a:t>scraping</a:t>
            </a:r>
            <a:r>
              <a:rPr lang="en-US" sz="1600" dirty="0"/>
              <a:t> program to escape the anti-crawler program?</a:t>
            </a:r>
          </a:p>
          <a:p>
            <a:pPr lvl="1" indent="-330200">
              <a:buSzPts val="1600"/>
            </a:pPr>
            <a:r>
              <a:rPr lang="en-US" sz="1400" dirty="0"/>
              <a:t>Add a header to disguise it as a request from the browser:</a:t>
            </a:r>
          </a:p>
          <a:p>
            <a:pPr lvl="1" indent="-330200">
              <a:buSzPts val="1600"/>
            </a:pPr>
            <a:r>
              <a:rPr lang="en-AU" sz="1400" dirty="0"/>
              <a:t>e.g. “</a:t>
            </a:r>
            <a:r>
              <a:rPr lang="en-AU" sz="1400" dirty="0" err="1"/>
              <a:t>req.add_header</a:t>
            </a:r>
            <a:r>
              <a:rPr lang="en-AU" sz="1400" dirty="0"/>
              <a:t>('User-Agent', 'Mozilla/4.0 (compatible; MSIE 5.5; Windows NT)’)”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9979732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575</Words>
  <Application>Microsoft Office PowerPoint</Application>
  <PresentationFormat>全屏显示(16:9)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Old Standard TT</vt:lpstr>
      <vt:lpstr>Arial</vt:lpstr>
      <vt:lpstr>Paperback</vt:lpstr>
      <vt:lpstr>TECHNICS</vt:lpstr>
      <vt:lpstr>What is web scraping?</vt:lpstr>
      <vt:lpstr>Why need Web Scraping?  Repetitive work too much  do yourself, may be tired to death!   </vt:lpstr>
      <vt:lpstr>Examples of web scraping are used:</vt:lpstr>
      <vt:lpstr>The basic principles and process of Web Scraping (using Python as an example) :</vt:lpstr>
      <vt:lpstr>The basic principles and process of Web Scraping (using Python as an example) :</vt:lpstr>
      <vt:lpstr>What problems are easily caused by Web Scraping techniques?   Why?</vt:lpstr>
      <vt:lpstr>Back to Alibaba’s Taobao Data Leaking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shuoyuan zhang</dc:creator>
  <cp:lastModifiedBy>zhang shuoyuan</cp:lastModifiedBy>
  <cp:revision>6</cp:revision>
  <dcterms:created xsi:type="dcterms:W3CDTF">2021-10-17T02:27:44Z</dcterms:created>
  <dcterms:modified xsi:type="dcterms:W3CDTF">2021-10-17T06:24:34Z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EB920405E3CB4B20B0CA627BFBB71BFF</vt:lpwstr>
  </property>
  <property fmtid="{D5CDD505-2E9C-101B-9397-08002B2CF9AE}" pid="3" name="KSOProductBuildVer">
    <vt:lpwstr>2052-11.1.0.10700</vt:lpwstr>
  </property>
</Properties>
</file>