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67" r:id="rId4"/>
    <p:sldId id="260" r:id="rId5"/>
    <p:sldId id="261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8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149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.png"/><Relationship Id="rId5" Type="http://schemas.openxmlformats.org/officeDocument/2006/relationships/tags" Target="../tags/tag39.xml"/><Relationship Id="rId10" Type="http://schemas.openxmlformats.org/officeDocument/2006/relationships/image" Target="../media/image2.png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2.png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2.png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2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6.png"/><Relationship Id="rId5" Type="http://schemas.openxmlformats.org/officeDocument/2006/relationships/tags" Target="../tags/tag85.xml"/><Relationship Id="rId10" Type="http://schemas.openxmlformats.org/officeDocument/2006/relationships/image" Target="../media/image5.pn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9" y="0"/>
            <a:ext cx="11750002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9" y="0"/>
            <a:ext cx="11750002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7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811319"/>
            <a:ext cx="2702951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3" hasCustomPrompt="1"/>
            <p:custDataLst>
              <p:tags r:id="rId4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9" name="标题 3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3666860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2021/5/22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>
          <a:xfrm>
            <a:off x="1652270" y="3282315"/>
            <a:ext cx="9672955" cy="267525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The second-hand car service!</a:t>
            </a:r>
          </a:p>
          <a:p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Group Member:</a:t>
            </a:r>
          </a:p>
          <a:p>
            <a:r>
              <a:rPr lang="en-US" altLang="zh-CN" b="1" i="1">
                <a:sym typeface="+mn-ea"/>
              </a:rPr>
              <a:t>Peng.Yu -- 46635884</a:t>
            </a:r>
            <a:endParaRPr lang="en-US" altLang="zh-CN" b="1" i="1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i="1">
                <a:sym typeface="+mn-ea"/>
              </a:rPr>
              <a:t>		         Xuanche.Liu -- 46548304,            		Yuexiang.Zhao -- 45842452  </a:t>
            </a:r>
            <a:endParaRPr lang="en-US" altLang="zh-CN" b="1" i="1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i="1">
                <a:sym typeface="+mn-ea"/>
              </a:rPr>
              <a:t>  Xuanru.Liu – 45663264 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      GROUP17-CDBT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22550" y="2999428"/>
            <a:ext cx="8890064" cy="10998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1 -- </a:t>
            </a:r>
            <a:br>
              <a:rPr lang="en-US" altLang="zh-CN" dirty="0"/>
            </a:br>
            <a:r>
              <a:rPr lang="en-US" altLang="zh-CN" sz="7100" dirty="0"/>
              <a:t>Background &amp; E-R map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E-R map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77440" y="110490"/>
            <a:ext cx="7518400" cy="67094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22550" y="2999428"/>
            <a:ext cx="8890064" cy="10998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2 -- </a:t>
            </a:r>
            <a:br>
              <a:rPr lang="en-US" altLang="zh-CN" dirty="0"/>
            </a:br>
            <a:r>
              <a:rPr lang="en-US" altLang="zh-CN" sz="7140" dirty="0">
                <a:sym typeface="+mn-ea"/>
              </a:rPr>
              <a:t>SQL code &amp; Database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22550" y="2999428"/>
            <a:ext cx="8890064" cy="109982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 3 -- </a:t>
            </a:r>
            <a:br>
              <a:rPr lang="en-US" altLang="zh-CN"/>
            </a:br>
            <a:r>
              <a:rPr lang="en-US" altLang="zh-CN" sz="7140">
                <a:sym typeface="+mn-ea"/>
              </a:rPr>
              <a:t>Code &amp; Web operation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51380" y="2600132"/>
            <a:ext cx="7861234" cy="1499116"/>
          </a:xfrm>
        </p:spPr>
        <p:txBody>
          <a:bodyPr>
            <a:noAutofit/>
          </a:bodyPr>
          <a:lstStyle/>
          <a:p>
            <a:r>
              <a:rPr lang="en-US" altLang="zh-CN" sz="6400" dirty="0"/>
              <a:t>Thanks for Listening !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8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390a8da732cb411e94a6680c60d098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1128d2810fc4f23b044c3da91f291f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2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32a10fc719bd4caeaad108efcfad4b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22ea47822f4361b9ce159360c1e4c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22_1*b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7070e443dd264cc49e71184ff03f018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e7e833141c142269ef6ea958fc0064d"/>
  <p:tag name="KSO_WM_UNIT_TEXT_FILL_FORE_SCHEMECOLOR_INDEX_BRIGHTNESS" val="0.35"/>
  <p:tag name="KSO_WM_UNIT_TEXT_FILL_FORE_SCHEMECOLOR_INDEX" val="13"/>
  <p:tag name="KSO_WM_UNIT_TEXT_FILL_TYPE" val="1"/>
  <p:tag name="KSO_WM_TEMPLATE_ASSEMBLE_XID" val="5fa207b458547e52881dbaa2"/>
  <p:tag name="KSO_WM_TEMPLATE_ASSEMBLE_GROUPID" val="5fa10e64a8fc48be8080fc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*a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7bbddd419a0f4032a7ea014054b911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e7e833141c142269ef6ea958fc0064d"/>
  <p:tag name="KSO_WM_UNIT_TEXT_FILL_FORE_SCHEMECOLOR_INDEX_BRIGHTNESS" val="0.15"/>
  <p:tag name="KSO_WM_UNIT_TEXT_FILL_FORE_SCHEMECOLOR_INDEX" val="13"/>
  <p:tag name="KSO_WM_UNIT_TEXT_FILL_TYPE" val="1"/>
  <p:tag name="KSO_WM_TEMPLATE_ASSEMBLE_XID" val="5fa207b458547e52881dbaa2"/>
  <p:tag name="KSO_WM_TEMPLATE_ASSEMBLE_GROUPID" val="5fa10e64a8fc48be8080fc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2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a"/>
  <p:tag name="KSO_WM_UNIT_DEC_AREA_ID" val="5c9e062d363c4723b81ac8e33af49850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6689b3870942f18ef87ae249535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d77146434d644a26baedd1ea3ac42df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b837c5885cf4623837ac0385355f6f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8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822_1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9"/>
  <p:tag name="KSO_WM_UNIT_DEC_AREA_ID" val="b879ed822a8344aa8c31ab8c124b90f8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3c8cbed9856411fb21781076d1537e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22_1*b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5e56d82c93746519457e394c1534618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c0d57afe40f471f812615868706b010"/>
  <p:tag name="KSO_WM_UNIT_TEXT_FILL_FORE_SCHEMECOLOR_INDEX_BRIGHTNESS" val="0.35"/>
  <p:tag name="KSO_WM_UNIT_TEXT_FILL_FORE_SCHEMECOLOR_INDEX" val="13"/>
  <p:tag name="KSO_WM_UNIT_TEXT_FILL_TYPE" val="1"/>
  <p:tag name="KSO_WM_TEMPLATE_ASSEMBLE_XID" val="5fa207b458547e52881dbae6"/>
  <p:tag name="KSO_WM_TEMPLATE_ASSEMBLE_GROUPID" val="5fa10e64a8fc48be8080fc6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*a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69ac61e5d0984c48972c6c7761b01445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c0d57afe40f471f812615868706b010"/>
  <p:tag name="KSO_WM_UNIT_TEXT_FILL_FORE_SCHEMECOLOR_INDEX_BRIGHTNESS" val="0.15"/>
  <p:tag name="KSO_WM_UNIT_TEXT_FILL_FORE_SCHEMECOLOR_INDEX" val="13"/>
  <p:tag name="KSO_WM_UNIT_TEXT_FILL_TYPE" val="1"/>
  <p:tag name="KSO_WM_TEMPLATE_ASSEMBLE_XID" val="5fa207b458547e52881dbae6"/>
  <p:tag name="KSO_WM_TEMPLATE_ASSEMBLE_GROUPID" val="5fa10e64a8fc48be8080fc6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28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  <p:tag name="KSO_WM_SLIDE_BACKGROUND_TYPE" val="gener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822_5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d"/>
  <p:tag name="KSO_WM_UNIT_DEC_AREA_ID" val="cbccbbc3eca045138b3c6de73db8a34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af609e47764432ab6f36bd99e825ed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16fb33d72ae4e6d9e586117436b831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fad37483e1442a0837c50257075068a"/>
  <p:tag name="KSO_WM_SLIDE_BACKGROUND_TYPE" val="fram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5e32b403893847e8a6ec0f55b72393f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df1171e98740b79b6deb760c4e1249"/>
  <p:tag name="KSO_WM_SLIDE_BACKGROUND_TYPE" val="fram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822_1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9"/>
  <p:tag name="KSO_WM_UNIT_DEC_AREA_ID" val="b879ed822a8344aa8c31ab8c124b90f8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3c8cbed9856411fb21781076d1537e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822_5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d"/>
  <p:tag name="KSO_WM_UNIT_DEC_AREA_ID" val="e6b827750881464680544fdd96d882b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1cf49de25004d80b1fc148606e5aca2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025d64eda1a8418c8c4b2916077846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7623b44986349729c0096fb7903ab73"/>
  <p:tag name="KSO_WM_SLIDE_BACKGROUND_TYPE" val="leftRigh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2a850df85e3c4a1a8ad809975138fb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7455dc5830439f83eaa1b7bd2490e5"/>
  <p:tag name="KSO_WM_SLIDE_BACKGROUND_TYPE" val="leftRigh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22_1*b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f5b94a251a441b5b1ba7c1390a4b77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8a4b2890ea3848c4a9d91dda232848ad"/>
  <p:tag name="KSO_WM_UNIT_TEXT_FILL_FORE_SCHEMECOLOR_INDEX_BRIGHTNESS" val="0.35"/>
  <p:tag name="KSO_WM_UNIT_TEXT_FILL_FORE_SCHEMECOLOR_INDEX" val="13"/>
  <p:tag name="KSO_WM_UNIT_TEXT_FILL_TYPE" val="1"/>
  <p:tag name="KSO_WM_TEMPLATE_ASSEMBLE_XID" val="5fa207b458547e52881dbabd"/>
  <p:tag name="KSO_WM_TEMPLATE_ASSEMBLE_GROUPID" val="5fa10e64a8fc48be8080fc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822_5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d"/>
  <p:tag name="KSO_WM_UNIT_DEC_AREA_ID" val="59e7dccca3dc47ceb112b827cf33c38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4516fcaa68f4c8faaa98ac61694ad56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afb867d3529d422cbe1b254586520c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3d293f2188c4ea3823ba63209d13d1e"/>
  <p:tag name="KSO_WM_SLIDE_BACKGROUND_TYPE" val="topBot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0d0bef7b5b87428ab5c452fdbcc3dc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386dc3366f4125b1cf5ec72d72eedf"/>
  <p:tag name="KSO_WM_SLIDE_BACKGROUND_TYPE" val="topBot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*a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文艺风产品介绍模板"/>
  <p:tag name="KSO_WM_UNIT_DEFAULT_FONT" val="56;72;4"/>
  <p:tag name="KSO_WM_UNIT_BLOCK" val="0"/>
  <p:tag name="KSO_WM_UNIT_DEC_AREA_ID" val="1bd63ce50b084580b5af3bf51ce755ea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8a4b2890ea3848c4a9d91dda232848ad"/>
  <p:tag name="KSO_WM_UNIT_TEXT_FILL_FORE_SCHEMECOLOR_INDEX_BRIGHTNESS" val="0.15"/>
  <p:tag name="KSO_WM_UNIT_TEXT_FILL_FORE_SCHEMECOLOR_INDEX" val="13"/>
  <p:tag name="KSO_WM_UNIT_TEXT_FILL_TYPE" val="1"/>
  <p:tag name="KSO_WM_TEMPLATE_ASSEMBLE_XID" val="5fa207b458547e52881dbabd"/>
  <p:tag name="KSO_WM_TEMPLATE_ASSEMBLE_GROUPID" val="5fa10e64a8fc48be8080fc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822_5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d"/>
  <p:tag name="KSO_WM_UNIT_DEC_AREA_ID" val="8605228eab904c58a88ddeacab30efd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d954b1b0d54bec8a87030a9f163e2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71c195edd2494cdd9a613a0f5d1b6a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56c669e54be4296a9480840efb10547"/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6c99d19a17cc480a8be04823733be3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ab506491b04c388b8b91f3adcb33cd"/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e859ec5a88fc456b9222fe77316732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9e76a304ab4b01b4fe5c02349db86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822_5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d"/>
  <p:tag name="KSO_WM_UNIT_DEC_AREA_ID" val="a3bf26c60be34900abf5d4dc2c2c307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bafd166024b4f8d9d7b650e9ec26cb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52e86e04d5b8421a8d81434bf9589e3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b57bb644bda4cfa8eee37fd57d1b47a"/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a23ace72fad74e9488c746b109bbd64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dc5e53d2d640e393e4c61af90cc039"/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73d0ed4e80d54556afeaba88f9a14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1fcb4e4ab4beda01ff7ff10af43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822_5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d"/>
  <p:tag name="KSO_WM_UNIT_DEC_AREA_ID" val="f0c1fdad74984fc7bae957789459b01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501c6323ed4fa8bdd88e68c43c067e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3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b"/>
  <p:tag name="KSO_WM_UNIT_DEC_AREA_ID" val="056fe72b40c94fb88237db9772849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a089e18d03e4f85bae1995a730e1d44"/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4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c"/>
  <p:tag name="KSO_WM_UNIT_DEC_AREA_ID" val="26869641ce4849d38d0c95c2400ee7f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c54abee79242bf813386610d90351c"/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02822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02822"/>
  <p:tag name="KSO_WM_SLIDE_LAYOUT" val="a_b"/>
  <p:tag name="KSO_WM_SLIDE_LAYOUT_CNT" val="1_1"/>
  <p:tag name="KSO_WM_CHIP_GROUPID" val="5ebf6661ddc3daf3fef3f760"/>
  <p:tag name="KSO_WM_SLIDE_LAYOUT_INFO" val="{&quot;id&quot;:&quot;2020-11-04T09:45:53&quot;,&quot;maxSize&quot;:{&quot;size1&quot;:46.850642451533567},&quot;minSize&quot;:{&quot;size1&quot;:28.950642451533568},&quot;normalSize&quot;:{&quot;size1&quot;:46.850642451533567},&quot;subLayout&quot;:[{&quot;id&quot;:&quot;2020-11-04T09:45:53&quot;,&quot;margin&quot;:{&quot;bottom&quot;:0.16114902496337891,&quot;left&quot;:4.5896391868591309,&quot;right&quot;:4.5824065208435059,&quot;top&quot;:5.7088427543640137},&quot;type&quot;:0},{&quot;id&quot;:&quot;2020-11-04T09:45:53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207b458547e52881dbabd"/>
  <p:tag name="KSO_WM_TEMPLATE_ASSEMBLE_GROUPID" val="5fa10e64a8fc48be8080fc68"/>
  <p:tag name="KSO_WM_TEMPLATE_THUMBS_INDEX" val="1、2、3、4、7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822_2*i*1"/>
  <p:tag name="KSO_WM_TEMPLATE_CATEGORY" val="chip"/>
  <p:tag name="KSO_WM_TEMPLATE_INDEX" val="20202822"/>
  <p:tag name="KSO_WM_UNIT_LAYERLEVEL" val="1"/>
  <p:tag name="KSO_WM_TAG_VERSION" val="1.0"/>
  <p:tag name="KSO_WM_BEAUTIFY_FLAG" val="#wm#"/>
  <p:tag name="KSO_WM_CHIP_GROUPID" val="5fa10e64a8fc48be8080fc68"/>
  <p:tag name="KSO_WM_CHIP_XID" val="5fa10e64a8fc48be8080fc6a"/>
  <p:tag name="KSO_WM_UNIT_DEC_AREA_ID" val="522ee6ca57af41839ba2cc2dd6fec3c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e1529c07d8224ddeab857edfc20f63f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22_1*b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f5b94a251a441b5b1ba7c1390a4b77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8a4b2890ea3848c4a9d91dda232848ad"/>
  <p:tag name="KSO_WM_UNIT_TEXT_FILL_FORE_SCHEMECOLOR_INDEX_BRIGHTNESS" val="0.35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*a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文艺风产品介绍模板"/>
  <p:tag name="KSO_WM_UNIT_DEFAULT_FONT" val="56;72;4"/>
  <p:tag name="KSO_WM_UNIT_BLOCK" val="0"/>
  <p:tag name="KSO_WM_UNIT_DEC_AREA_ID" val="1bd63ce50b084580b5af3bf51ce755ea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8a4b2890ea3848c4a9d91dda232848ad"/>
  <p:tag name="KSO_WM_UNIT_TEXT_FILL_FORE_SCHEMECOLOR_INDEX_BRIGHTNESS" val="0.15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2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8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452,&quot;width&quot;:11712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2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2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D4E7ED"/>
      </a:dk2>
      <a:lt2>
        <a:srgbClr val="EAF3F5"/>
      </a:lt2>
      <a:accent1>
        <a:srgbClr val="447A8B"/>
      </a:accent1>
      <a:accent2>
        <a:srgbClr val="457094"/>
      </a:accent2>
      <a:accent3>
        <a:srgbClr val="516495"/>
      </a:accent3>
      <a:accent4>
        <a:srgbClr val="655789"/>
      </a:accent4>
      <a:accent5>
        <a:srgbClr val="7A4B73"/>
      </a:accent5>
      <a:accent6>
        <a:srgbClr val="8A435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1_Office 主题​​</vt:lpstr>
      <vt:lpstr>      GROUP17-CDBT</vt:lpstr>
      <vt:lpstr>Part 1 --  Background &amp; E-R map</vt:lpstr>
      <vt:lpstr>E-R map</vt:lpstr>
      <vt:lpstr>Part 2 --  SQL code &amp; Database</vt:lpstr>
      <vt:lpstr>Part 3 --  Code &amp; Web operation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GROUP17-CDBT</dc:title>
  <dc:creator/>
  <cp:lastModifiedBy>于 鹏</cp:lastModifiedBy>
  <cp:revision>178</cp:revision>
  <dcterms:created xsi:type="dcterms:W3CDTF">2019-06-19T02:08:00Z</dcterms:created>
  <dcterms:modified xsi:type="dcterms:W3CDTF">2021-05-22T01:08:31Z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4F75BF0373ED495C9841E820E677C6B6</vt:lpwstr>
  </property>
</Properties>
</file>