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>
        <p:scale>
          <a:sx n="128" d="100"/>
          <a:sy n="128" d="100"/>
        </p:scale>
        <p:origin x="-544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DC11-5FB0-4F3F-9E2D-7D64ED029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A174E-A036-4FCD-97DB-8AFA9D39D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7D4CF-7752-4D65-9C41-972458E4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1875-40ED-47CF-9C11-25A1FC7B8FD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131A6-6645-4FD5-8016-FED3D030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E1E2C-D3E9-4EE2-8B12-9A75C084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CD4-F326-41F1-92AF-EC4561C17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7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AA0A-55C3-4B57-A85C-388235C7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5242F-475F-46D4-9206-A21734690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3FE93-151D-4911-994E-8435E611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1875-40ED-47CF-9C11-25A1FC7B8FD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DE1D1-DF10-4A35-B5B6-8DD24357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28BF-CF3E-418A-8EE3-DD54890A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CD4-F326-41F1-92AF-EC4561C17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D8B92-D557-4E4C-A0E6-FE42AAB9D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6AB49-910A-4CDE-AA8C-56885D93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CC62-1C53-46B5-930C-4787F50B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1875-40ED-47CF-9C11-25A1FC7B8FD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51B51-6B48-4B5F-AEBB-3FDA8AF1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BAEA3-FED7-4783-B367-20D88FE5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CD4-F326-41F1-92AF-EC4561C17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71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E822-EC3D-4611-A477-7410BB96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3BB7-118A-4FC9-8BDD-97E1C1F78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138F7-AEAA-4F6F-BCCC-1ACDA709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1875-40ED-47CF-9C11-25A1FC7B8FD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30EAF-312B-4A31-BC43-400EF5B4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BBFD8-BF90-4BCE-9FDD-AD072FF3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CD4-F326-41F1-92AF-EC4561C17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98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9E4D-B1B5-4931-82CC-98B42AF0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70B9B-79FB-4C2B-959C-593E6543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D6BBB-B497-4CCF-8DCB-2DAE2756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1875-40ED-47CF-9C11-25A1FC7B8FD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07846-DE72-49DE-9DF9-0DE42E97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8D1C-9709-4636-843E-6792E0DB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CD4-F326-41F1-92AF-EC4561C17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4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1D0F-95F4-4BC4-AEBC-D3380D7F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2294-15A5-43D6-86CD-9A61ACC67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8B9E5-BF01-4B61-A9C7-7F4B2A276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95C33-CCE0-48E0-B114-4DC91620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1875-40ED-47CF-9C11-25A1FC7B8FD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0A0D5-9F84-4FB4-87ED-22462A8C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17C45-52F2-4352-9741-BB73164E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CD4-F326-41F1-92AF-EC4561C17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57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9823-D064-4A59-B06E-3DC4F53C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AAEF5-EDC6-406A-A06E-027FE9A40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DE48C-69FC-4138-B7CE-4011A9718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29C96-6DB9-430B-9D81-7743325F8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4ADBA-C7C0-458B-A2D5-033431B4A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D4C7F-79ED-454C-8CEE-C4579A86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1875-40ED-47CF-9C11-25A1FC7B8FD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43E31-6091-4192-A576-B588145D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EC82D-6583-4409-AC6D-461BAFC1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CD4-F326-41F1-92AF-EC4561C17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53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2022-3973-4827-8E53-446CACC0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653E7-754E-4DE3-919A-159AA4C2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1875-40ED-47CF-9C11-25A1FC7B8FD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85EB8-DFDE-471F-BA5A-FBE860D5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E2F32-78DB-4136-89B6-DB8920B4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CD4-F326-41F1-92AF-EC4561C17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7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7F1DD-8CE0-424A-ACDC-C8E6AF04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1875-40ED-47CF-9C11-25A1FC7B8FD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F5B17-36E8-4365-8E16-C4538663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584F6-CB6E-4EC5-8CB8-301C7006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CD4-F326-41F1-92AF-EC4561C17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65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333A-BAFD-450F-AF7E-88B8DA25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599F-85B7-4802-A519-12B8F348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E77D8-2214-4486-96F7-660BC5A4D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EDCD1-11EC-4F52-A125-F58D4A5F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1875-40ED-47CF-9C11-25A1FC7B8FD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131E4-3B16-4680-9168-BB4E173E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4C38-4EFB-4BD5-8E02-A2282284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CD4-F326-41F1-92AF-EC4561C17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72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C5B5-65D2-43B7-A88C-E4404DE5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B54B4-0DEB-46EC-B4FA-F6DBF6332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B011-982A-4EA0-A363-70786519D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67B59-995F-48FE-AB5C-FAA79197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1875-40ED-47CF-9C11-25A1FC7B8FD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2B206-729A-4BCF-ADEB-1ABBA7AE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A57C-1ABC-410B-A61E-6506A6FC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3CD4-F326-41F1-92AF-EC4561C17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1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3245B-DE12-408A-9C1E-66C13F3C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6B64B-6DD1-4B8E-8083-AAB5B07B0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5D6BC-8BF1-477C-8CA6-FE8BE27DA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1875-40ED-47CF-9C11-25A1FC7B8FD0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BB262-5C8F-41F4-B1EE-B51B8DEB7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6B3FE-3294-462D-831B-8FFEA34E9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33CD4-F326-41F1-92AF-EC4561C17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09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FD4A24F-64B4-43C6-A1BD-47556BCE7D73}"/>
              </a:ext>
            </a:extLst>
          </p:cNvPr>
          <p:cNvSpPr/>
          <p:nvPr/>
        </p:nvSpPr>
        <p:spPr>
          <a:xfrm>
            <a:off x="2762516" y="222493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5C5F21-E1ED-4852-BB96-D3CB0315AF97}"/>
              </a:ext>
            </a:extLst>
          </p:cNvPr>
          <p:cNvSpPr/>
          <p:nvPr/>
        </p:nvSpPr>
        <p:spPr>
          <a:xfrm>
            <a:off x="3167794" y="222493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A74488-451C-48B9-8695-DEB6E4CA363A}"/>
              </a:ext>
            </a:extLst>
          </p:cNvPr>
          <p:cNvSpPr/>
          <p:nvPr/>
        </p:nvSpPr>
        <p:spPr>
          <a:xfrm>
            <a:off x="3573072" y="222493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2EB1D0-8B03-4669-8D3C-85022A9F2E83}"/>
              </a:ext>
            </a:extLst>
          </p:cNvPr>
          <p:cNvSpPr/>
          <p:nvPr/>
        </p:nvSpPr>
        <p:spPr>
          <a:xfrm>
            <a:off x="3861727" y="1916589"/>
            <a:ext cx="205200" cy="2059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7B4369-F0C2-4432-93A1-3EE0BA73352C}"/>
              </a:ext>
            </a:extLst>
          </p:cNvPr>
          <p:cNvSpPr/>
          <p:nvPr/>
        </p:nvSpPr>
        <p:spPr>
          <a:xfrm>
            <a:off x="4144649" y="1623631"/>
            <a:ext cx="205200" cy="2059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Z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F0EDC0-F6B9-4E32-B663-ED5DAB00C421}"/>
              </a:ext>
            </a:extLst>
          </p:cNvPr>
          <p:cNvSpPr/>
          <p:nvPr/>
        </p:nvSpPr>
        <p:spPr>
          <a:xfrm>
            <a:off x="4549927" y="1623631"/>
            <a:ext cx="205200" cy="2059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CDC6B4-0692-4587-802E-1B713F66BD81}"/>
              </a:ext>
            </a:extLst>
          </p:cNvPr>
          <p:cNvSpPr/>
          <p:nvPr/>
        </p:nvSpPr>
        <p:spPr>
          <a:xfrm>
            <a:off x="4955205" y="1623631"/>
            <a:ext cx="205200" cy="2059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3836BF-F32B-476C-AB49-DB1520E1442C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4349849" y="1726604"/>
            <a:ext cx="200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D546B08-091D-4C5C-9970-F99C165610B8}"/>
              </a:ext>
            </a:extLst>
          </p:cNvPr>
          <p:cNvSpPr/>
          <p:nvPr/>
        </p:nvSpPr>
        <p:spPr>
          <a:xfrm>
            <a:off x="5222290" y="1916589"/>
            <a:ext cx="205200" cy="2059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C15B37-7CC3-453B-A655-5E3C277AF71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967716" y="2327907"/>
            <a:ext cx="200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4ABEA7-F408-4E8B-85C8-F90AEC353A41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372994" y="2327907"/>
            <a:ext cx="200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03E599-4B45-4F29-923F-CBB72BF3C97B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3748221" y="2092375"/>
            <a:ext cx="143557" cy="16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73A692-9DDC-4C07-B704-7802D4FD00D8}"/>
              </a:ext>
            </a:extLst>
          </p:cNvPr>
          <p:cNvSpPr/>
          <p:nvPr/>
        </p:nvSpPr>
        <p:spPr>
          <a:xfrm>
            <a:off x="2496480" y="1916589"/>
            <a:ext cx="205200" cy="2059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6FBD42-10D1-400C-B84E-5C7ADC5AB648}"/>
              </a:ext>
            </a:extLst>
          </p:cNvPr>
          <p:cNvCxnSpPr>
            <a:stCxn id="17" idx="5"/>
            <a:endCxn id="5" idx="1"/>
          </p:cNvCxnSpPr>
          <p:nvPr/>
        </p:nvCxnSpPr>
        <p:spPr>
          <a:xfrm>
            <a:off x="2671629" y="2092375"/>
            <a:ext cx="120938" cy="16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1B1249-D56E-4023-BEFE-0D4A81BBA4BD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4066927" y="2019562"/>
            <a:ext cx="115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968806-A102-4AA6-9E67-9EF6D632E2BD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4036876" y="1799417"/>
            <a:ext cx="137824" cy="1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B4F33D-5DA4-4C3E-9726-BC6EC59A8FA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755127" y="1726604"/>
            <a:ext cx="200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806EFA-D430-409C-B7A4-37E79BD3073D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5130354" y="1799417"/>
            <a:ext cx="121987" cy="1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75F600-C483-467F-9420-317B0E6C754A}"/>
              </a:ext>
            </a:extLst>
          </p:cNvPr>
          <p:cNvSpPr txBox="1"/>
          <p:nvPr/>
        </p:nvSpPr>
        <p:spPr>
          <a:xfrm>
            <a:off x="2898562" y="240689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/>
              <a:t>feature_A</a:t>
            </a:r>
            <a:endParaRPr lang="en-GB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C4DC83-FB7F-41DC-A0D3-2F7A8DC23039}"/>
              </a:ext>
            </a:extLst>
          </p:cNvPr>
          <p:cNvSpPr txBox="1"/>
          <p:nvPr/>
        </p:nvSpPr>
        <p:spPr>
          <a:xfrm>
            <a:off x="4270007" y="1409661"/>
            <a:ext cx="728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/>
              <a:t>feature_B</a:t>
            </a:r>
            <a:endParaRPr lang="en-GB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BBF88D-3754-4BF1-B41E-845C57D1D095}"/>
              </a:ext>
            </a:extLst>
          </p:cNvPr>
          <p:cNvCxnSpPr>
            <a:stCxn id="17" idx="6"/>
            <a:endCxn id="8" idx="2"/>
          </p:cNvCxnSpPr>
          <p:nvPr/>
        </p:nvCxnSpPr>
        <p:spPr>
          <a:xfrm>
            <a:off x="2701680" y="2019562"/>
            <a:ext cx="116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D903B01-C108-46B8-A2D5-C8822C558E22}"/>
              </a:ext>
            </a:extLst>
          </p:cNvPr>
          <p:cNvSpPr/>
          <p:nvPr/>
        </p:nvSpPr>
        <p:spPr>
          <a:xfrm>
            <a:off x="2128211" y="1355867"/>
            <a:ext cx="205200" cy="2059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742276-ED7A-4AE2-958E-96C306194045}"/>
              </a:ext>
            </a:extLst>
          </p:cNvPr>
          <p:cNvCxnSpPr>
            <a:cxnSpLocks/>
          </p:cNvCxnSpPr>
          <p:nvPr/>
        </p:nvCxnSpPr>
        <p:spPr>
          <a:xfrm>
            <a:off x="2289158" y="1541958"/>
            <a:ext cx="238021" cy="37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2058F6B-5BC7-47D2-92E1-BA7DA80E6235}"/>
              </a:ext>
            </a:extLst>
          </p:cNvPr>
          <p:cNvSpPr/>
          <p:nvPr/>
        </p:nvSpPr>
        <p:spPr>
          <a:xfrm>
            <a:off x="5567052" y="1317335"/>
            <a:ext cx="205200" cy="2059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7052C4-FE0C-4982-B226-4392995F0EEE}"/>
              </a:ext>
            </a:extLst>
          </p:cNvPr>
          <p:cNvCxnSpPr>
            <a:cxnSpLocks/>
          </p:cNvCxnSpPr>
          <p:nvPr/>
        </p:nvCxnSpPr>
        <p:spPr>
          <a:xfrm flipV="1">
            <a:off x="5382531" y="1517398"/>
            <a:ext cx="221867" cy="37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6B645C-8B39-4224-96D3-C3102C0D7977}"/>
              </a:ext>
            </a:extLst>
          </p:cNvPr>
          <p:cNvCxnSpPr>
            <a:cxnSpLocks/>
          </p:cNvCxnSpPr>
          <p:nvPr/>
        </p:nvCxnSpPr>
        <p:spPr>
          <a:xfrm flipV="1">
            <a:off x="2399896" y="1405401"/>
            <a:ext cx="3105685" cy="1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E8A010-CD88-4CE4-8639-5FA7F61AF628}"/>
              </a:ext>
            </a:extLst>
          </p:cNvPr>
          <p:cNvSpPr txBox="1"/>
          <p:nvPr/>
        </p:nvSpPr>
        <p:spPr>
          <a:xfrm>
            <a:off x="2590020" y="1733096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dev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7E13AE-65CE-4344-91F5-1838E022F3B7}"/>
              </a:ext>
            </a:extLst>
          </p:cNvPr>
          <p:cNvSpPr txBox="1"/>
          <p:nvPr/>
        </p:nvSpPr>
        <p:spPr>
          <a:xfrm>
            <a:off x="5770201" y="1101951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master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CE1C9-58E5-48D4-9DCD-55F36BC074B5}"/>
              </a:ext>
            </a:extLst>
          </p:cNvPr>
          <p:cNvSpPr txBox="1"/>
          <p:nvPr/>
        </p:nvSpPr>
        <p:spPr>
          <a:xfrm>
            <a:off x="4023483" y="2026074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dev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A1709-4ED4-430E-9ED6-F20591305696}"/>
              </a:ext>
            </a:extLst>
          </p:cNvPr>
          <p:cNvSpPr txBox="1"/>
          <p:nvPr/>
        </p:nvSpPr>
        <p:spPr>
          <a:xfrm>
            <a:off x="5459970" y="1733096"/>
            <a:ext cx="383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dev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A189D5-2918-406E-AA65-C52349D6DECB}"/>
              </a:ext>
            </a:extLst>
          </p:cNvPr>
          <p:cNvSpPr txBox="1"/>
          <p:nvPr/>
        </p:nvSpPr>
        <p:spPr>
          <a:xfrm>
            <a:off x="1686947" y="1101951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57751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id="{48AC333C-1E40-4DF5-A5ED-6083F41D25BC}"/>
              </a:ext>
            </a:extLst>
          </p:cNvPr>
          <p:cNvSpPr/>
          <p:nvPr/>
        </p:nvSpPr>
        <p:spPr>
          <a:xfrm flipH="1">
            <a:off x="10810540" y="2299655"/>
            <a:ext cx="553358" cy="2945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FC03A83-112B-4D0A-B7D0-526725FA1E0E}"/>
              </a:ext>
            </a:extLst>
          </p:cNvPr>
          <p:cNvSpPr/>
          <p:nvPr/>
        </p:nvSpPr>
        <p:spPr>
          <a:xfrm>
            <a:off x="7565167" y="1613092"/>
            <a:ext cx="1141555" cy="2945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28C9237-0664-43C5-8658-A4A591D08FB6}"/>
              </a:ext>
            </a:extLst>
          </p:cNvPr>
          <p:cNvSpPr/>
          <p:nvPr/>
        </p:nvSpPr>
        <p:spPr>
          <a:xfrm>
            <a:off x="2533502" y="1997655"/>
            <a:ext cx="2602378" cy="294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F991ED-FB14-41AC-8DAF-4FA04D9F2740}"/>
              </a:ext>
            </a:extLst>
          </p:cNvPr>
          <p:cNvSpPr/>
          <p:nvPr/>
        </p:nvSpPr>
        <p:spPr>
          <a:xfrm>
            <a:off x="1476738" y="1694843"/>
            <a:ext cx="3383541" cy="2945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B2FA23B-03D4-48DA-B728-A795DAA21380}"/>
              </a:ext>
            </a:extLst>
          </p:cNvPr>
          <p:cNvSpPr/>
          <p:nvPr/>
        </p:nvSpPr>
        <p:spPr>
          <a:xfrm>
            <a:off x="2816446" y="2304766"/>
            <a:ext cx="1181729" cy="305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59C44E-AB45-417B-B760-428422AFCBA1}"/>
              </a:ext>
            </a:extLst>
          </p:cNvPr>
          <p:cNvSpPr/>
          <p:nvPr/>
        </p:nvSpPr>
        <p:spPr>
          <a:xfrm>
            <a:off x="1530298" y="173850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653682-76C3-45BB-8E93-D27F881753F5}"/>
              </a:ext>
            </a:extLst>
          </p:cNvPr>
          <p:cNvSpPr/>
          <p:nvPr/>
        </p:nvSpPr>
        <p:spPr>
          <a:xfrm>
            <a:off x="1935576" y="173850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F0F1D4-9018-48C0-9239-360B7550D7E5}"/>
              </a:ext>
            </a:extLst>
          </p:cNvPr>
          <p:cNvSpPr/>
          <p:nvPr/>
        </p:nvSpPr>
        <p:spPr>
          <a:xfrm>
            <a:off x="2340854" y="173850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BDE6F5-33F6-41C6-8414-58C5631648A0}"/>
              </a:ext>
            </a:extLst>
          </p:cNvPr>
          <p:cNvSpPr/>
          <p:nvPr/>
        </p:nvSpPr>
        <p:spPr>
          <a:xfrm>
            <a:off x="2619484" y="2033305"/>
            <a:ext cx="205200" cy="2059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A2F7C-2E80-430B-B149-D95C45A4DB8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735498" y="1841477"/>
            <a:ext cx="200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A0D8B8-D180-446C-B877-43140E871C6B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140776" y="1841477"/>
            <a:ext cx="200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D26E6D-2BBE-413B-B24C-C11D8D7D896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516003" y="1914290"/>
            <a:ext cx="133532" cy="149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983F071-1B8B-475A-9E84-05481210DC95}"/>
              </a:ext>
            </a:extLst>
          </p:cNvPr>
          <p:cNvSpPr/>
          <p:nvPr/>
        </p:nvSpPr>
        <p:spPr>
          <a:xfrm>
            <a:off x="2922163" y="173850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722BE2-84F5-4363-BE73-4747E17CE2E3}"/>
              </a:ext>
            </a:extLst>
          </p:cNvPr>
          <p:cNvSpPr/>
          <p:nvPr/>
        </p:nvSpPr>
        <p:spPr>
          <a:xfrm>
            <a:off x="3327442" y="173850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F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33351C-81CB-496C-B0FF-F6D015C3C048}"/>
              </a:ext>
            </a:extLst>
          </p:cNvPr>
          <p:cNvSpPr/>
          <p:nvPr/>
        </p:nvSpPr>
        <p:spPr>
          <a:xfrm>
            <a:off x="3732721" y="173850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EE2308-3399-407E-947A-F6DE7F996B1B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3127363" y="1841477"/>
            <a:ext cx="200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AB4D3A-C650-4695-A0E3-C75F5DCE49F5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3532642" y="1841477"/>
            <a:ext cx="200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5C1C23-2870-4468-8EB6-1E03D91473B2}"/>
              </a:ext>
            </a:extLst>
          </p:cNvPr>
          <p:cNvCxnSpPr>
            <a:cxnSpLocks/>
            <a:stCxn id="8" idx="7"/>
            <a:endCxn id="20" idx="3"/>
          </p:cNvCxnSpPr>
          <p:nvPr/>
        </p:nvCxnSpPr>
        <p:spPr>
          <a:xfrm flipV="1">
            <a:off x="2794633" y="1914290"/>
            <a:ext cx="157581" cy="149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946DCD1-022B-4C46-82F5-CA59BBB320E9}"/>
              </a:ext>
            </a:extLst>
          </p:cNvPr>
          <p:cNvSpPr/>
          <p:nvPr/>
        </p:nvSpPr>
        <p:spPr>
          <a:xfrm>
            <a:off x="2922163" y="2342224"/>
            <a:ext cx="205200" cy="2059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Z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B6F3C1-DB12-4156-96FD-50487FE89A1F}"/>
              </a:ext>
            </a:extLst>
          </p:cNvPr>
          <p:cNvCxnSpPr>
            <a:stCxn id="8" idx="5"/>
            <a:endCxn id="27" idx="1"/>
          </p:cNvCxnSpPr>
          <p:nvPr/>
        </p:nvCxnSpPr>
        <p:spPr>
          <a:xfrm>
            <a:off x="2794633" y="2209091"/>
            <a:ext cx="157581" cy="16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55CDE46-CBC6-4F92-A31D-C511E45D6659}"/>
              </a:ext>
            </a:extLst>
          </p:cNvPr>
          <p:cNvSpPr/>
          <p:nvPr/>
        </p:nvSpPr>
        <p:spPr>
          <a:xfrm>
            <a:off x="3327441" y="2342224"/>
            <a:ext cx="205200" cy="2059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DF0D353-FAB2-449E-B30B-B414E8CAF828}"/>
              </a:ext>
            </a:extLst>
          </p:cNvPr>
          <p:cNvSpPr/>
          <p:nvPr/>
        </p:nvSpPr>
        <p:spPr>
          <a:xfrm>
            <a:off x="3732719" y="2342224"/>
            <a:ext cx="205200" cy="2059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526EB5-B333-4EB7-BE66-AC8BB9C47C3F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3532641" y="2445197"/>
            <a:ext cx="200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E573A1-0D9F-4799-88A1-F2458652DA6C}"/>
              </a:ext>
            </a:extLst>
          </p:cNvPr>
          <p:cNvCxnSpPr>
            <a:stCxn id="27" idx="6"/>
            <a:endCxn id="30" idx="2"/>
          </p:cNvCxnSpPr>
          <p:nvPr/>
        </p:nvCxnSpPr>
        <p:spPr>
          <a:xfrm>
            <a:off x="3127363" y="2445197"/>
            <a:ext cx="200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FE96F3-96CD-445A-9641-9C0B6C080477}"/>
              </a:ext>
            </a:extLst>
          </p:cNvPr>
          <p:cNvSpPr txBox="1"/>
          <p:nvPr/>
        </p:nvSpPr>
        <p:spPr>
          <a:xfrm>
            <a:off x="1041771" y="1426727"/>
            <a:ext cx="138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Alice - local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AE68CB-6A4E-493D-952A-2BC7C8E931D3}"/>
              </a:ext>
            </a:extLst>
          </p:cNvPr>
          <p:cNvSpPr txBox="1"/>
          <p:nvPr/>
        </p:nvSpPr>
        <p:spPr>
          <a:xfrm>
            <a:off x="2824066" y="2573912"/>
            <a:ext cx="833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Bob - local</a:t>
            </a:r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40E445-3881-49F7-A380-C7619E461B41}"/>
              </a:ext>
            </a:extLst>
          </p:cNvPr>
          <p:cNvSpPr/>
          <p:nvPr/>
        </p:nvSpPr>
        <p:spPr>
          <a:xfrm>
            <a:off x="4043549" y="2033305"/>
            <a:ext cx="205200" cy="2059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4E2CEE-B7A0-4C4E-9EF4-7F3DF80663CE}"/>
              </a:ext>
            </a:extLst>
          </p:cNvPr>
          <p:cNvCxnSpPr>
            <a:stCxn id="31" idx="7"/>
            <a:endCxn id="46" idx="3"/>
          </p:cNvCxnSpPr>
          <p:nvPr/>
        </p:nvCxnSpPr>
        <p:spPr>
          <a:xfrm flipV="1">
            <a:off x="3907868" y="2209091"/>
            <a:ext cx="165732" cy="16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916D5AF-6B4B-4E7F-B8BF-FFBF77E56C83}"/>
              </a:ext>
            </a:extLst>
          </p:cNvPr>
          <p:cNvCxnSpPr>
            <a:stCxn id="8" idx="6"/>
            <a:endCxn id="46" idx="2"/>
          </p:cNvCxnSpPr>
          <p:nvPr/>
        </p:nvCxnSpPr>
        <p:spPr>
          <a:xfrm>
            <a:off x="2824684" y="2136278"/>
            <a:ext cx="1218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2F581DB-65D6-4519-B52E-46188D3FDFC9}"/>
              </a:ext>
            </a:extLst>
          </p:cNvPr>
          <p:cNvSpPr txBox="1"/>
          <p:nvPr/>
        </p:nvSpPr>
        <p:spPr>
          <a:xfrm>
            <a:off x="2240928" y="857461"/>
            <a:ext cx="107753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Alice continues</a:t>
            </a:r>
          </a:p>
          <a:p>
            <a:r>
              <a:rPr lang="en-GB" sz="1050" dirty="0"/>
              <a:t>working in her </a:t>
            </a:r>
          </a:p>
          <a:p>
            <a:r>
              <a:rPr lang="en-GB" sz="1050" dirty="0"/>
              <a:t>local dev branch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0FC7B5-20F0-4531-A140-E048DD6509A0}"/>
              </a:ext>
            </a:extLst>
          </p:cNvPr>
          <p:cNvCxnSpPr>
            <a:cxnSpLocks/>
          </p:cNvCxnSpPr>
          <p:nvPr/>
        </p:nvCxnSpPr>
        <p:spPr>
          <a:xfrm flipV="1">
            <a:off x="2205226" y="2156276"/>
            <a:ext cx="257822" cy="7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7D2165-578F-422F-8290-1D410C0C57AC}"/>
              </a:ext>
            </a:extLst>
          </p:cNvPr>
          <p:cNvSpPr txBox="1"/>
          <p:nvPr/>
        </p:nvSpPr>
        <p:spPr>
          <a:xfrm>
            <a:off x="1866235" y="2804734"/>
            <a:ext cx="9989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Bob pulls from</a:t>
            </a:r>
          </a:p>
          <a:p>
            <a:r>
              <a:rPr lang="en-GB" sz="1050" dirty="0"/>
              <a:t>remote branch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EB2514-AE2E-4705-A888-F2220C6353E9}"/>
              </a:ext>
            </a:extLst>
          </p:cNvPr>
          <p:cNvCxnSpPr/>
          <p:nvPr/>
        </p:nvCxnSpPr>
        <p:spPr>
          <a:xfrm flipV="1">
            <a:off x="2616152" y="2588844"/>
            <a:ext cx="211864" cy="21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6C915A0-62E7-4F7D-8E4D-27C4C7B92D94}"/>
              </a:ext>
            </a:extLst>
          </p:cNvPr>
          <p:cNvSpPr txBox="1"/>
          <p:nvPr/>
        </p:nvSpPr>
        <p:spPr>
          <a:xfrm>
            <a:off x="3772159" y="2722196"/>
            <a:ext cx="94609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Bob pushes </a:t>
            </a:r>
          </a:p>
          <a:p>
            <a:r>
              <a:rPr lang="en-GB" sz="1050" dirty="0"/>
              <a:t>changes back </a:t>
            </a:r>
          </a:p>
          <a:p>
            <a:r>
              <a:rPr lang="en-GB" sz="1050" dirty="0"/>
              <a:t>to remote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8D45E0D-6A96-41C3-82F0-FA28ABECA6B5}"/>
              </a:ext>
            </a:extLst>
          </p:cNvPr>
          <p:cNvCxnSpPr>
            <a:cxnSpLocks/>
          </p:cNvCxnSpPr>
          <p:nvPr/>
        </p:nvCxnSpPr>
        <p:spPr>
          <a:xfrm flipV="1">
            <a:off x="4137912" y="2445197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D3062B4-832C-4EAC-B7BE-3AA27ABA0C94}"/>
              </a:ext>
            </a:extLst>
          </p:cNvPr>
          <p:cNvSpPr txBox="1"/>
          <p:nvPr/>
        </p:nvSpPr>
        <p:spPr>
          <a:xfrm>
            <a:off x="1377961" y="2103528"/>
            <a:ext cx="11817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Alice pushes </a:t>
            </a:r>
          </a:p>
          <a:p>
            <a:r>
              <a:rPr lang="en-GB" sz="1050" dirty="0"/>
              <a:t>to remote, makes </a:t>
            </a:r>
          </a:p>
          <a:p>
            <a:r>
              <a:rPr lang="en-GB" sz="1050" dirty="0"/>
              <a:t>merge request </a:t>
            </a:r>
          </a:p>
          <a:p>
            <a:r>
              <a:rPr lang="en-GB" sz="1050" dirty="0"/>
              <a:t>and merges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76F901B-B528-4C98-B887-404C38498FBB}"/>
              </a:ext>
            </a:extLst>
          </p:cNvPr>
          <p:cNvCxnSpPr/>
          <p:nvPr/>
        </p:nvCxnSpPr>
        <p:spPr>
          <a:xfrm>
            <a:off x="2780399" y="1417197"/>
            <a:ext cx="130162" cy="2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CF37530E-B00A-4388-807B-5D3CE20BA36E}"/>
              </a:ext>
            </a:extLst>
          </p:cNvPr>
          <p:cNvSpPr/>
          <p:nvPr/>
        </p:nvSpPr>
        <p:spPr>
          <a:xfrm>
            <a:off x="4137912" y="173850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H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608043A-9626-4357-B790-5BE7BC41B512}"/>
              </a:ext>
            </a:extLst>
          </p:cNvPr>
          <p:cNvSpPr/>
          <p:nvPr/>
        </p:nvSpPr>
        <p:spPr>
          <a:xfrm>
            <a:off x="4543103" y="173850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I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9462092-9046-44B2-8AF8-D972403D9B4F}"/>
              </a:ext>
            </a:extLst>
          </p:cNvPr>
          <p:cNvCxnSpPr>
            <a:stCxn id="22" idx="6"/>
            <a:endCxn id="76" idx="2"/>
          </p:cNvCxnSpPr>
          <p:nvPr/>
        </p:nvCxnSpPr>
        <p:spPr>
          <a:xfrm>
            <a:off x="3937921" y="1841477"/>
            <a:ext cx="199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D01DDE7-B896-48B6-A7E9-2521619664D5}"/>
              </a:ext>
            </a:extLst>
          </p:cNvPr>
          <p:cNvCxnSpPr>
            <a:stCxn id="76" idx="6"/>
            <a:endCxn id="77" idx="2"/>
          </p:cNvCxnSpPr>
          <p:nvPr/>
        </p:nvCxnSpPr>
        <p:spPr>
          <a:xfrm>
            <a:off x="4343112" y="1841477"/>
            <a:ext cx="199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CB4185FF-EB40-437E-90B3-D431BD2689BB}"/>
              </a:ext>
            </a:extLst>
          </p:cNvPr>
          <p:cNvSpPr/>
          <p:nvPr/>
        </p:nvSpPr>
        <p:spPr>
          <a:xfrm>
            <a:off x="4830229" y="2033305"/>
            <a:ext cx="205200" cy="2059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J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B580DBA-9FA4-434C-A678-C964894973EF}"/>
              </a:ext>
            </a:extLst>
          </p:cNvPr>
          <p:cNvCxnSpPr>
            <a:stCxn id="77" idx="5"/>
            <a:endCxn id="82" idx="1"/>
          </p:cNvCxnSpPr>
          <p:nvPr/>
        </p:nvCxnSpPr>
        <p:spPr>
          <a:xfrm>
            <a:off x="4718252" y="1914290"/>
            <a:ext cx="142028" cy="14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E9C1AC-EF4B-4DD6-A69D-7D680665A821}"/>
              </a:ext>
            </a:extLst>
          </p:cNvPr>
          <p:cNvCxnSpPr>
            <a:stCxn id="46" idx="6"/>
            <a:endCxn id="82" idx="2"/>
          </p:cNvCxnSpPr>
          <p:nvPr/>
        </p:nvCxnSpPr>
        <p:spPr>
          <a:xfrm>
            <a:off x="4248749" y="2136278"/>
            <a:ext cx="58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41962FF-1707-4B04-8999-A19F6CA8FDED}"/>
              </a:ext>
            </a:extLst>
          </p:cNvPr>
          <p:cNvSpPr txBox="1"/>
          <p:nvPr/>
        </p:nvSpPr>
        <p:spPr>
          <a:xfrm>
            <a:off x="5151120" y="1209807"/>
            <a:ext cx="118173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Alice pushes </a:t>
            </a:r>
          </a:p>
          <a:p>
            <a:r>
              <a:rPr lang="en-GB" sz="1050" dirty="0"/>
              <a:t>to remote, makes </a:t>
            </a:r>
          </a:p>
          <a:p>
            <a:r>
              <a:rPr lang="en-GB" sz="1050" dirty="0"/>
              <a:t>merge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86D428-1563-4D7B-B4B9-0349BF51C746}"/>
              </a:ext>
            </a:extLst>
          </p:cNvPr>
          <p:cNvCxnSpPr/>
          <p:nvPr/>
        </p:nvCxnSpPr>
        <p:spPr>
          <a:xfrm flipH="1">
            <a:off x="5066308" y="1772769"/>
            <a:ext cx="214184" cy="21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C818324-39D2-462C-8602-3F5D4D9A59A0}"/>
              </a:ext>
            </a:extLst>
          </p:cNvPr>
          <p:cNvSpPr txBox="1"/>
          <p:nvPr/>
        </p:nvSpPr>
        <p:spPr>
          <a:xfrm>
            <a:off x="3716465" y="695878"/>
            <a:ext cx="12666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With Bob’s push, </a:t>
            </a:r>
          </a:p>
          <a:p>
            <a:r>
              <a:rPr lang="en-GB" sz="1050" dirty="0"/>
              <a:t>Alice’s branch is no</a:t>
            </a:r>
          </a:p>
          <a:p>
            <a:r>
              <a:rPr lang="en-GB" sz="1050" dirty="0"/>
              <a:t>longer in sync with </a:t>
            </a:r>
          </a:p>
          <a:p>
            <a:r>
              <a:rPr lang="en-GB" sz="1050" dirty="0"/>
              <a:t>the remote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8A1B690-D22F-4EB8-854B-25544EB8CE13}"/>
              </a:ext>
            </a:extLst>
          </p:cNvPr>
          <p:cNvCxnSpPr/>
          <p:nvPr/>
        </p:nvCxnSpPr>
        <p:spPr>
          <a:xfrm>
            <a:off x="4163426" y="1400712"/>
            <a:ext cx="202595" cy="2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8EE39D4-6356-489F-B452-F5A7A7E96D9D}"/>
              </a:ext>
            </a:extLst>
          </p:cNvPr>
          <p:cNvSpPr txBox="1"/>
          <p:nvPr/>
        </p:nvSpPr>
        <p:spPr>
          <a:xfrm>
            <a:off x="5134884" y="2088259"/>
            <a:ext cx="833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Remote</a:t>
            </a:r>
            <a:endParaRPr lang="en-GB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3002819-F7D0-4B3D-8134-E44A1BC5D4D6}"/>
              </a:ext>
            </a:extLst>
          </p:cNvPr>
          <p:cNvSpPr/>
          <p:nvPr/>
        </p:nvSpPr>
        <p:spPr>
          <a:xfrm>
            <a:off x="7574297" y="2025125"/>
            <a:ext cx="2810239" cy="2945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8647D5-9832-49B0-AAC4-F5CFF39A4EFF}"/>
              </a:ext>
            </a:extLst>
          </p:cNvPr>
          <p:cNvSpPr/>
          <p:nvPr/>
        </p:nvSpPr>
        <p:spPr>
          <a:xfrm>
            <a:off x="8927178" y="1008583"/>
            <a:ext cx="2258982" cy="305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6DF429E-11E5-4EA8-B222-5239F5A40751}"/>
              </a:ext>
            </a:extLst>
          </p:cNvPr>
          <p:cNvSpPr/>
          <p:nvPr/>
        </p:nvSpPr>
        <p:spPr>
          <a:xfrm>
            <a:off x="7622751" y="1650949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</a:t>
            </a:r>
            <a:endParaRPr lang="en-GB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55288B0-4525-4AC0-AB81-53EB14D4259A}"/>
              </a:ext>
            </a:extLst>
          </p:cNvPr>
          <p:cNvSpPr/>
          <p:nvPr/>
        </p:nvSpPr>
        <p:spPr>
          <a:xfrm>
            <a:off x="8028029" y="1650949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B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08410C7-72E2-4B91-86DB-10442C69315D}"/>
              </a:ext>
            </a:extLst>
          </p:cNvPr>
          <p:cNvSpPr/>
          <p:nvPr/>
        </p:nvSpPr>
        <p:spPr>
          <a:xfrm>
            <a:off x="8433307" y="1650949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C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85F528E-7B2A-4BA6-8303-DAE7DB0F4CC1}"/>
              </a:ext>
            </a:extLst>
          </p:cNvPr>
          <p:cNvSpPr/>
          <p:nvPr/>
        </p:nvSpPr>
        <p:spPr>
          <a:xfrm>
            <a:off x="8721962" y="1342604"/>
            <a:ext cx="205200" cy="2059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D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C526507-DF0E-4044-AF29-67E32D6A5D76}"/>
              </a:ext>
            </a:extLst>
          </p:cNvPr>
          <p:cNvSpPr/>
          <p:nvPr/>
        </p:nvSpPr>
        <p:spPr>
          <a:xfrm>
            <a:off x="7632283" y="2078883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E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455A8AF-D3F8-4BA4-A06E-BDA3C004E7EA}"/>
              </a:ext>
            </a:extLst>
          </p:cNvPr>
          <p:cNvSpPr/>
          <p:nvPr/>
        </p:nvSpPr>
        <p:spPr>
          <a:xfrm>
            <a:off x="8037562" y="2078883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F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19CE9A1-09E1-4668-BAF9-7D01ECAE0414}"/>
              </a:ext>
            </a:extLst>
          </p:cNvPr>
          <p:cNvSpPr/>
          <p:nvPr/>
        </p:nvSpPr>
        <p:spPr>
          <a:xfrm>
            <a:off x="9707385" y="2071012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D356A2B-C64D-423C-93EB-EF05E5C92426}"/>
              </a:ext>
            </a:extLst>
          </p:cNvPr>
          <p:cNvSpPr/>
          <p:nvPr/>
        </p:nvSpPr>
        <p:spPr>
          <a:xfrm>
            <a:off x="9004884" y="1049646"/>
            <a:ext cx="205200" cy="2059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Z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00FF8F4-5C14-400C-B62A-76D3F9744AE3}"/>
              </a:ext>
            </a:extLst>
          </p:cNvPr>
          <p:cNvSpPr/>
          <p:nvPr/>
        </p:nvSpPr>
        <p:spPr>
          <a:xfrm>
            <a:off x="9410162" y="1049646"/>
            <a:ext cx="205200" cy="2059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Y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34FF35F6-34D4-4BF9-89C3-FAEC05385E21}"/>
              </a:ext>
            </a:extLst>
          </p:cNvPr>
          <p:cNvSpPr/>
          <p:nvPr/>
        </p:nvSpPr>
        <p:spPr>
          <a:xfrm>
            <a:off x="9815440" y="1049646"/>
            <a:ext cx="205200" cy="2059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X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B5BB694-7C8C-4B48-98D1-2D75D0BFEAC4}"/>
              </a:ext>
            </a:extLst>
          </p:cNvPr>
          <p:cNvCxnSpPr>
            <a:stCxn id="154" idx="6"/>
            <a:endCxn id="155" idx="2"/>
          </p:cNvCxnSpPr>
          <p:nvPr/>
        </p:nvCxnSpPr>
        <p:spPr>
          <a:xfrm>
            <a:off x="9210084" y="1152619"/>
            <a:ext cx="200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A372E342-79D3-4F7A-978A-C010B6D548F9}"/>
              </a:ext>
            </a:extLst>
          </p:cNvPr>
          <p:cNvSpPr/>
          <p:nvPr/>
        </p:nvSpPr>
        <p:spPr>
          <a:xfrm>
            <a:off x="10082525" y="1342604"/>
            <a:ext cx="205200" cy="2059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58D4C0A-17DB-46A6-98BC-A8AF8386FE9E}"/>
              </a:ext>
            </a:extLst>
          </p:cNvPr>
          <p:cNvSpPr/>
          <p:nvPr/>
        </p:nvSpPr>
        <p:spPr>
          <a:xfrm>
            <a:off x="10112576" y="2071012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H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BAFA18C-2DA7-41BF-8FCC-E7EC46E9AAB3}"/>
              </a:ext>
            </a:extLst>
          </p:cNvPr>
          <p:cNvSpPr/>
          <p:nvPr/>
        </p:nvSpPr>
        <p:spPr>
          <a:xfrm>
            <a:off x="10862412" y="2343607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J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73B921D-7079-4266-9FD6-3BF521A17D27}"/>
              </a:ext>
            </a:extLst>
          </p:cNvPr>
          <p:cNvSpPr/>
          <p:nvPr/>
        </p:nvSpPr>
        <p:spPr>
          <a:xfrm>
            <a:off x="10442200" y="1344683"/>
            <a:ext cx="205200" cy="2059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I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702A086-2ADB-406D-9DAD-2DE30EA7BEA0}"/>
              </a:ext>
            </a:extLst>
          </p:cNvPr>
          <p:cNvCxnSpPr>
            <a:stCxn id="147" idx="6"/>
            <a:endCxn id="148" idx="2"/>
          </p:cNvCxnSpPr>
          <p:nvPr/>
        </p:nvCxnSpPr>
        <p:spPr>
          <a:xfrm>
            <a:off x="7827951" y="1753922"/>
            <a:ext cx="200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3CED0A4-C21A-4824-BBFF-41D241406CE6}"/>
              </a:ext>
            </a:extLst>
          </p:cNvPr>
          <p:cNvCxnSpPr>
            <a:stCxn id="148" idx="6"/>
            <a:endCxn id="149" idx="2"/>
          </p:cNvCxnSpPr>
          <p:nvPr/>
        </p:nvCxnSpPr>
        <p:spPr>
          <a:xfrm>
            <a:off x="8233229" y="1753922"/>
            <a:ext cx="200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53FA5B8-BE58-47FA-8262-3660D0CCEBE1}"/>
              </a:ext>
            </a:extLst>
          </p:cNvPr>
          <p:cNvCxnSpPr>
            <a:stCxn id="149" idx="7"/>
            <a:endCxn id="150" idx="3"/>
          </p:cNvCxnSpPr>
          <p:nvPr/>
        </p:nvCxnSpPr>
        <p:spPr>
          <a:xfrm flipV="1">
            <a:off x="8608456" y="1518390"/>
            <a:ext cx="143557" cy="16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4A4C6B81-9847-4114-B59E-53E41A5E13F5}"/>
              </a:ext>
            </a:extLst>
          </p:cNvPr>
          <p:cNvSpPr/>
          <p:nvPr/>
        </p:nvSpPr>
        <p:spPr>
          <a:xfrm>
            <a:off x="7356715" y="1342604"/>
            <a:ext cx="205200" cy="2059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O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3E45366C-AA60-4498-8FE5-887805C2C2BE}"/>
              </a:ext>
            </a:extLst>
          </p:cNvPr>
          <p:cNvCxnSpPr>
            <a:stCxn id="171" idx="5"/>
            <a:endCxn id="147" idx="1"/>
          </p:cNvCxnSpPr>
          <p:nvPr/>
        </p:nvCxnSpPr>
        <p:spPr>
          <a:xfrm>
            <a:off x="7531864" y="1518390"/>
            <a:ext cx="120938" cy="16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BFF4B81-74DB-4234-A6B6-78A857149BE0}"/>
              </a:ext>
            </a:extLst>
          </p:cNvPr>
          <p:cNvCxnSpPr>
            <a:cxnSpLocks/>
            <a:stCxn id="171" idx="5"/>
            <a:endCxn id="151" idx="1"/>
          </p:cNvCxnSpPr>
          <p:nvPr/>
        </p:nvCxnSpPr>
        <p:spPr>
          <a:xfrm>
            <a:off x="7531864" y="1518390"/>
            <a:ext cx="130470" cy="5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F0BCE8D-30F1-4FE3-9650-8CC7AA425126}"/>
              </a:ext>
            </a:extLst>
          </p:cNvPr>
          <p:cNvCxnSpPr>
            <a:stCxn id="151" idx="6"/>
            <a:endCxn id="152" idx="2"/>
          </p:cNvCxnSpPr>
          <p:nvPr/>
        </p:nvCxnSpPr>
        <p:spPr>
          <a:xfrm>
            <a:off x="7837483" y="2181856"/>
            <a:ext cx="200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57B77E9-DA77-48E9-85B1-412DE0424BF3}"/>
              </a:ext>
            </a:extLst>
          </p:cNvPr>
          <p:cNvCxnSpPr>
            <a:stCxn id="152" idx="6"/>
            <a:endCxn id="153" idx="2"/>
          </p:cNvCxnSpPr>
          <p:nvPr/>
        </p:nvCxnSpPr>
        <p:spPr>
          <a:xfrm flipV="1">
            <a:off x="8242762" y="2173985"/>
            <a:ext cx="1464623" cy="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50782D5-9133-4782-8CC8-9F6849962742}"/>
              </a:ext>
            </a:extLst>
          </p:cNvPr>
          <p:cNvCxnSpPr>
            <a:stCxn id="153" idx="6"/>
            <a:endCxn id="159" idx="2"/>
          </p:cNvCxnSpPr>
          <p:nvPr/>
        </p:nvCxnSpPr>
        <p:spPr>
          <a:xfrm>
            <a:off x="9912585" y="2173985"/>
            <a:ext cx="199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30231FA-260B-4505-BA31-B740C7566A2B}"/>
              </a:ext>
            </a:extLst>
          </p:cNvPr>
          <p:cNvCxnSpPr>
            <a:cxnSpLocks/>
            <a:stCxn id="150" idx="6"/>
            <a:endCxn id="158" idx="2"/>
          </p:cNvCxnSpPr>
          <p:nvPr/>
        </p:nvCxnSpPr>
        <p:spPr>
          <a:xfrm>
            <a:off x="8927162" y="1445577"/>
            <a:ext cx="115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636D970-5638-49AC-8B71-4A66313126F9}"/>
              </a:ext>
            </a:extLst>
          </p:cNvPr>
          <p:cNvCxnSpPr>
            <a:cxnSpLocks/>
            <a:stCxn id="150" idx="7"/>
            <a:endCxn id="154" idx="3"/>
          </p:cNvCxnSpPr>
          <p:nvPr/>
        </p:nvCxnSpPr>
        <p:spPr>
          <a:xfrm flipV="1">
            <a:off x="8897111" y="1225432"/>
            <a:ext cx="137824" cy="1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B56DA2E-F0C8-45E8-85B7-C7C0B0B25C68}"/>
              </a:ext>
            </a:extLst>
          </p:cNvPr>
          <p:cNvCxnSpPr>
            <a:stCxn id="155" idx="6"/>
            <a:endCxn id="156" idx="2"/>
          </p:cNvCxnSpPr>
          <p:nvPr/>
        </p:nvCxnSpPr>
        <p:spPr>
          <a:xfrm>
            <a:off x="9615362" y="1152619"/>
            <a:ext cx="200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954DA3D-DBDD-4180-B801-3F197F3FA884}"/>
              </a:ext>
            </a:extLst>
          </p:cNvPr>
          <p:cNvCxnSpPr>
            <a:stCxn id="156" idx="5"/>
            <a:endCxn id="158" idx="1"/>
          </p:cNvCxnSpPr>
          <p:nvPr/>
        </p:nvCxnSpPr>
        <p:spPr>
          <a:xfrm>
            <a:off x="9990589" y="1225432"/>
            <a:ext cx="121987" cy="1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9385F8B-CEFC-4779-932F-EA976C1959FB}"/>
              </a:ext>
            </a:extLst>
          </p:cNvPr>
          <p:cNvCxnSpPr>
            <a:stCxn id="159" idx="7"/>
            <a:endCxn id="161" idx="3"/>
          </p:cNvCxnSpPr>
          <p:nvPr/>
        </p:nvCxnSpPr>
        <p:spPr>
          <a:xfrm flipV="1">
            <a:off x="10287725" y="1520469"/>
            <a:ext cx="184526" cy="58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820271B-67F0-4698-A829-C0712A2FE2C3}"/>
              </a:ext>
            </a:extLst>
          </p:cNvPr>
          <p:cNvCxnSpPr>
            <a:stCxn id="158" idx="6"/>
            <a:endCxn id="161" idx="2"/>
          </p:cNvCxnSpPr>
          <p:nvPr/>
        </p:nvCxnSpPr>
        <p:spPr>
          <a:xfrm>
            <a:off x="10287725" y="1445577"/>
            <a:ext cx="154475" cy="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914521C-F584-4D0B-AF0D-7DF3D4AAE90A}"/>
              </a:ext>
            </a:extLst>
          </p:cNvPr>
          <p:cNvSpPr txBox="1"/>
          <p:nvPr/>
        </p:nvSpPr>
        <p:spPr>
          <a:xfrm>
            <a:off x="7705393" y="1445577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Sect_1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3F8CC38-DB8B-480D-9DFA-182A23F56FB7}"/>
              </a:ext>
            </a:extLst>
          </p:cNvPr>
          <p:cNvSpPr txBox="1"/>
          <p:nvPr/>
        </p:nvSpPr>
        <p:spPr>
          <a:xfrm>
            <a:off x="9091833" y="829017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Sect_1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5364761-7E95-4E23-A227-30CDF3CCC094}"/>
              </a:ext>
            </a:extLst>
          </p:cNvPr>
          <p:cNvSpPr txBox="1"/>
          <p:nvPr/>
        </p:nvSpPr>
        <p:spPr>
          <a:xfrm>
            <a:off x="7687879" y="2289378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Sect_2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1029236-D830-448E-BC49-CDF1B4EBA657}"/>
              </a:ext>
            </a:extLst>
          </p:cNvPr>
          <p:cNvCxnSpPr>
            <a:cxnSpLocks/>
            <a:stCxn id="161" idx="4"/>
            <a:endCxn id="160" idx="1"/>
          </p:cNvCxnSpPr>
          <p:nvPr/>
        </p:nvCxnSpPr>
        <p:spPr>
          <a:xfrm>
            <a:off x="10544800" y="1550629"/>
            <a:ext cx="347663" cy="82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61D357A2-22BE-4C6F-9D25-C4DFD2E3591A}"/>
              </a:ext>
            </a:extLst>
          </p:cNvPr>
          <p:cNvSpPr txBox="1"/>
          <p:nvPr/>
        </p:nvSpPr>
        <p:spPr>
          <a:xfrm>
            <a:off x="10517055" y="2542709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Sect_3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70A04FF-8099-4710-8C13-EFF3B4B96149}"/>
              </a:ext>
            </a:extLst>
          </p:cNvPr>
          <p:cNvCxnSpPr/>
          <p:nvPr/>
        </p:nvCxnSpPr>
        <p:spPr>
          <a:xfrm>
            <a:off x="11067612" y="2445197"/>
            <a:ext cx="200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1765BD06-2AD8-4336-8A82-881D2EF8B86C}"/>
              </a:ext>
            </a:extLst>
          </p:cNvPr>
          <p:cNvSpPr/>
          <p:nvPr/>
        </p:nvSpPr>
        <p:spPr>
          <a:xfrm>
            <a:off x="10719949" y="1042209"/>
            <a:ext cx="205200" cy="2059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V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5BCFE62-003E-4B6A-B12D-87102640BA1E}"/>
              </a:ext>
            </a:extLst>
          </p:cNvPr>
          <p:cNvCxnSpPr>
            <a:cxnSpLocks/>
            <a:endCxn id="215" idx="3"/>
          </p:cNvCxnSpPr>
          <p:nvPr/>
        </p:nvCxnSpPr>
        <p:spPr>
          <a:xfrm flipV="1">
            <a:off x="10612176" y="1217995"/>
            <a:ext cx="137824" cy="1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34634EB-98C1-4B02-8C4A-3BF15C6DC0E3}"/>
              </a:ext>
            </a:extLst>
          </p:cNvPr>
          <p:cNvCxnSpPr/>
          <p:nvPr/>
        </p:nvCxnSpPr>
        <p:spPr>
          <a:xfrm>
            <a:off x="10925149" y="1152619"/>
            <a:ext cx="200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16494527-D17A-4643-A3BD-1F6D17B77A19}"/>
              </a:ext>
            </a:extLst>
          </p:cNvPr>
          <p:cNvSpPr txBox="1"/>
          <p:nvPr/>
        </p:nvSpPr>
        <p:spPr>
          <a:xfrm>
            <a:off x="10756243" y="811294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Sect_2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F6415E4-C10C-4289-9718-E511FBD93C73}"/>
              </a:ext>
            </a:extLst>
          </p:cNvPr>
          <p:cNvCxnSpPr>
            <a:stCxn id="171" idx="6"/>
            <a:endCxn id="150" idx="2"/>
          </p:cNvCxnSpPr>
          <p:nvPr/>
        </p:nvCxnSpPr>
        <p:spPr>
          <a:xfrm>
            <a:off x="7561915" y="1445577"/>
            <a:ext cx="116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624452C1-528C-4639-89B6-9B00D73EF656}"/>
              </a:ext>
            </a:extLst>
          </p:cNvPr>
          <p:cNvSpPr txBox="1"/>
          <p:nvPr/>
        </p:nvSpPr>
        <p:spPr>
          <a:xfrm>
            <a:off x="7658624" y="764728"/>
            <a:ext cx="118173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Alice pushes </a:t>
            </a:r>
          </a:p>
          <a:p>
            <a:r>
              <a:rPr lang="en-GB" sz="1050" dirty="0"/>
              <a:t>to remote, makes </a:t>
            </a:r>
          </a:p>
          <a:p>
            <a:r>
              <a:rPr lang="en-GB" sz="1050" dirty="0"/>
              <a:t>merge request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84AC136-A515-41B2-B375-BDC6058B2ADD}"/>
              </a:ext>
            </a:extLst>
          </p:cNvPr>
          <p:cNvCxnSpPr/>
          <p:nvPr/>
        </p:nvCxnSpPr>
        <p:spPr>
          <a:xfrm>
            <a:off x="8636734" y="1152619"/>
            <a:ext cx="115279" cy="14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A191D777-0F90-404F-9D83-079F97A286A4}"/>
              </a:ext>
            </a:extLst>
          </p:cNvPr>
          <p:cNvSpPr txBox="1"/>
          <p:nvPr/>
        </p:nvSpPr>
        <p:spPr>
          <a:xfrm>
            <a:off x="8642208" y="326953"/>
            <a:ext cx="99899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Bob pulls from</a:t>
            </a:r>
          </a:p>
          <a:p>
            <a:r>
              <a:rPr lang="en-GB" sz="1050" dirty="0"/>
              <a:t>remote branch</a:t>
            </a:r>
          </a:p>
          <a:p>
            <a:r>
              <a:rPr lang="en-GB" sz="1050" dirty="0"/>
              <a:t>to review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80939A4A-957A-43C7-B981-0ABB95D693AB}"/>
              </a:ext>
            </a:extLst>
          </p:cNvPr>
          <p:cNvCxnSpPr/>
          <p:nvPr/>
        </p:nvCxnSpPr>
        <p:spPr>
          <a:xfrm>
            <a:off x="8896389" y="848118"/>
            <a:ext cx="115572" cy="12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359739A1-E4C1-4DC6-A21D-A57B378A5149}"/>
              </a:ext>
            </a:extLst>
          </p:cNvPr>
          <p:cNvSpPr txBox="1"/>
          <p:nvPr/>
        </p:nvSpPr>
        <p:spPr>
          <a:xfrm>
            <a:off x="9775271" y="216721"/>
            <a:ext cx="129234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Bob pushes changes</a:t>
            </a:r>
          </a:p>
          <a:p>
            <a:r>
              <a:rPr lang="en-GB" sz="1050" dirty="0"/>
              <a:t>back to remote, </a:t>
            </a:r>
          </a:p>
          <a:p>
            <a:r>
              <a:rPr lang="en-GB" sz="1050" dirty="0"/>
              <a:t>completes merge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7CD7ADC3-6107-4B7A-962C-EF49E46553F3}"/>
              </a:ext>
            </a:extLst>
          </p:cNvPr>
          <p:cNvCxnSpPr/>
          <p:nvPr/>
        </p:nvCxnSpPr>
        <p:spPr>
          <a:xfrm flipH="1">
            <a:off x="10127627" y="877384"/>
            <a:ext cx="87549" cy="32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3A2EE549-CBEE-4204-A262-BAE8C7C4CDEC}"/>
              </a:ext>
            </a:extLst>
          </p:cNvPr>
          <p:cNvSpPr txBox="1"/>
          <p:nvPr/>
        </p:nvSpPr>
        <p:spPr>
          <a:xfrm>
            <a:off x="6413732" y="2292035"/>
            <a:ext cx="12634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Alice continues</a:t>
            </a:r>
          </a:p>
          <a:p>
            <a:r>
              <a:rPr lang="en-GB" sz="1050" dirty="0"/>
              <a:t>working in a new </a:t>
            </a:r>
          </a:p>
          <a:p>
            <a:r>
              <a:rPr lang="en-GB" sz="1050" dirty="0"/>
              <a:t>branch checked out</a:t>
            </a:r>
          </a:p>
          <a:p>
            <a:r>
              <a:rPr lang="en-GB" sz="1050" dirty="0"/>
              <a:t>from original dev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8B1511-25EF-4EE4-8A26-9444DC44A166}"/>
              </a:ext>
            </a:extLst>
          </p:cNvPr>
          <p:cNvCxnSpPr/>
          <p:nvPr/>
        </p:nvCxnSpPr>
        <p:spPr>
          <a:xfrm flipV="1">
            <a:off x="7420018" y="2209091"/>
            <a:ext cx="141897" cy="20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216424EC-C6BA-47FA-992F-C279E5CA5DD8}"/>
              </a:ext>
            </a:extLst>
          </p:cNvPr>
          <p:cNvSpPr txBox="1"/>
          <p:nvPr/>
        </p:nvSpPr>
        <p:spPr>
          <a:xfrm>
            <a:off x="9362121" y="2567803"/>
            <a:ext cx="12362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Alice continues</a:t>
            </a:r>
          </a:p>
          <a:p>
            <a:r>
              <a:rPr lang="en-GB" sz="1050" dirty="0"/>
              <a:t>working in a new </a:t>
            </a:r>
          </a:p>
          <a:p>
            <a:r>
              <a:rPr lang="en-GB" sz="1050" dirty="0"/>
              <a:t>branch with Sect_1</a:t>
            </a:r>
          </a:p>
          <a:p>
            <a:r>
              <a:rPr lang="en-GB" sz="1050" dirty="0"/>
              <a:t>changes in place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FB3C69EA-7018-48E5-9D28-0C4203DB770A}"/>
              </a:ext>
            </a:extLst>
          </p:cNvPr>
          <p:cNvCxnSpPr/>
          <p:nvPr/>
        </p:nvCxnSpPr>
        <p:spPr>
          <a:xfrm flipV="1">
            <a:off x="10364962" y="2372384"/>
            <a:ext cx="247214" cy="17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5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216FE4-0414-41E8-8864-CAD94E23EDDA}"/>
              </a:ext>
            </a:extLst>
          </p:cNvPr>
          <p:cNvSpPr/>
          <p:nvPr/>
        </p:nvSpPr>
        <p:spPr>
          <a:xfrm>
            <a:off x="2533502" y="1997655"/>
            <a:ext cx="2602378" cy="294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FBE7B-9F82-4A08-8131-368C834766DF}"/>
              </a:ext>
            </a:extLst>
          </p:cNvPr>
          <p:cNvSpPr/>
          <p:nvPr/>
        </p:nvSpPr>
        <p:spPr>
          <a:xfrm>
            <a:off x="1476738" y="1694843"/>
            <a:ext cx="3383541" cy="2945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4A42F-1015-4F28-811A-E5C74D83C6CD}"/>
              </a:ext>
            </a:extLst>
          </p:cNvPr>
          <p:cNvSpPr/>
          <p:nvPr/>
        </p:nvSpPr>
        <p:spPr>
          <a:xfrm>
            <a:off x="2816446" y="2304766"/>
            <a:ext cx="1181729" cy="305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4D3350-ADD4-48E6-BD01-85AE54C0197A}"/>
              </a:ext>
            </a:extLst>
          </p:cNvPr>
          <p:cNvSpPr/>
          <p:nvPr/>
        </p:nvSpPr>
        <p:spPr>
          <a:xfrm>
            <a:off x="1530298" y="173850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A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274E8C-FB2B-4F92-BBED-CE4763FF4843}"/>
              </a:ext>
            </a:extLst>
          </p:cNvPr>
          <p:cNvSpPr/>
          <p:nvPr/>
        </p:nvSpPr>
        <p:spPr>
          <a:xfrm>
            <a:off x="1935576" y="173850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AFC0DF-7B66-4F7F-9B49-6C351A5B9097}"/>
              </a:ext>
            </a:extLst>
          </p:cNvPr>
          <p:cNvSpPr/>
          <p:nvPr/>
        </p:nvSpPr>
        <p:spPr>
          <a:xfrm>
            <a:off x="2340854" y="173850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243C99-2468-4DC6-AFDF-4319A62A2461}"/>
              </a:ext>
            </a:extLst>
          </p:cNvPr>
          <p:cNvSpPr/>
          <p:nvPr/>
        </p:nvSpPr>
        <p:spPr>
          <a:xfrm>
            <a:off x="2619484" y="2033305"/>
            <a:ext cx="205200" cy="2059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1AFEEF-4A90-4507-9A55-92E74C0639F3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735498" y="1841477"/>
            <a:ext cx="200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4CCC0B-DD1C-4721-9EEF-9A8A7E01511E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140776" y="1841477"/>
            <a:ext cx="200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CB9E62-DAA8-4950-90C7-6B3F4B1904FF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2516003" y="1914290"/>
            <a:ext cx="133532" cy="149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258F51-1B98-4960-88D7-CDBA7867EB7B}"/>
              </a:ext>
            </a:extLst>
          </p:cNvPr>
          <p:cNvSpPr/>
          <p:nvPr/>
        </p:nvSpPr>
        <p:spPr>
          <a:xfrm>
            <a:off x="2922163" y="173850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75F1E9-E2EE-447F-9778-3E948A829BE2}"/>
              </a:ext>
            </a:extLst>
          </p:cNvPr>
          <p:cNvSpPr/>
          <p:nvPr/>
        </p:nvSpPr>
        <p:spPr>
          <a:xfrm>
            <a:off x="3327442" y="173850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F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E07566-46DB-4826-91BC-CC672633660B}"/>
              </a:ext>
            </a:extLst>
          </p:cNvPr>
          <p:cNvSpPr/>
          <p:nvPr/>
        </p:nvSpPr>
        <p:spPr>
          <a:xfrm>
            <a:off x="3732721" y="173850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94DA98-0523-4640-83AD-44BBC81A8B11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3127363" y="1841477"/>
            <a:ext cx="200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1F74C4-F0F4-4B83-B095-FBD517BFC080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3532642" y="1841477"/>
            <a:ext cx="200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17C87A-A1FF-42C2-9954-9152B7988567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2794633" y="1914290"/>
            <a:ext cx="157581" cy="149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F681DE2-D687-40D8-8957-AF36CF239A94}"/>
              </a:ext>
            </a:extLst>
          </p:cNvPr>
          <p:cNvSpPr/>
          <p:nvPr/>
        </p:nvSpPr>
        <p:spPr>
          <a:xfrm>
            <a:off x="2922163" y="2342224"/>
            <a:ext cx="205200" cy="2059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Z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193622-E4C3-44A6-A923-95A7D5057381}"/>
              </a:ext>
            </a:extLst>
          </p:cNvPr>
          <p:cNvCxnSpPr>
            <a:stCxn id="10" idx="5"/>
            <a:endCxn id="20" idx="1"/>
          </p:cNvCxnSpPr>
          <p:nvPr/>
        </p:nvCxnSpPr>
        <p:spPr>
          <a:xfrm>
            <a:off x="2794633" y="2209091"/>
            <a:ext cx="157581" cy="16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88850AE-5F7F-42E0-8473-C5BB3036EB4F}"/>
              </a:ext>
            </a:extLst>
          </p:cNvPr>
          <p:cNvSpPr/>
          <p:nvPr/>
        </p:nvSpPr>
        <p:spPr>
          <a:xfrm>
            <a:off x="3327441" y="2342224"/>
            <a:ext cx="205200" cy="2059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D84EDA-AA0D-40B9-AACE-B670ADB36078}"/>
              </a:ext>
            </a:extLst>
          </p:cNvPr>
          <p:cNvSpPr/>
          <p:nvPr/>
        </p:nvSpPr>
        <p:spPr>
          <a:xfrm>
            <a:off x="3732719" y="2342224"/>
            <a:ext cx="205200" cy="2059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X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A5057B-5A71-4AAC-888C-9ADB0393073D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3532641" y="2445197"/>
            <a:ext cx="200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8153E2-5F4A-42BF-8ABF-98B326A8A534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3127363" y="2445197"/>
            <a:ext cx="200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C34BAA-0DCB-487F-8486-1D18E5D36DE4}"/>
              </a:ext>
            </a:extLst>
          </p:cNvPr>
          <p:cNvSpPr txBox="1"/>
          <p:nvPr/>
        </p:nvSpPr>
        <p:spPr>
          <a:xfrm>
            <a:off x="384733" y="1681297"/>
            <a:ext cx="138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Alice - local</a:t>
            </a:r>
            <a:endParaRPr lang="en-GB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C04D45-1FA6-45F7-A426-DBD9651F769C}"/>
              </a:ext>
            </a:extLst>
          </p:cNvPr>
          <p:cNvSpPr txBox="1"/>
          <p:nvPr/>
        </p:nvSpPr>
        <p:spPr>
          <a:xfrm>
            <a:off x="2887039" y="2611429"/>
            <a:ext cx="1111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Bob - local</a:t>
            </a:r>
            <a:endParaRPr lang="en-GB" sz="2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33AAFC-678B-4BD0-8C71-1D53776EB20A}"/>
              </a:ext>
            </a:extLst>
          </p:cNvPr>
          <p:cNvSpPr/>
          <p:nvPr/>
        </p:nvSpPr>
        <p:spPr>
          <a:xfrm>
            <a:off x="4043549" y="2033305"/>
            <a:ext cx="205200" cy="2059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W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8F4E0C-5482-4D7C-A739-DC2ACB0D322C}"/>
              </a:ext>
            </a:extLst>
          </p:cNvPr>
          <p:cNvCxnSpPr>
            <a:stCxn id="23" idx="7"/>
            <a:endCxn id="28" idx="3"/>
          </p:cNvCxnSpPr>
          <p:nvPr/>
        </p:nvCxnSpPr>
        <p:spPr>
          <a:xfrm flipV="1">
            <a:off x="3907868" y="2209091"/>
            <a:ext cx="165732" cy="16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5514D8-2338-4995-8205-B1E8EE8D4EE7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824684" y="2136278"/>
            <a:ext cx="1218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C2EF23D-2EEC-4666-A5E9-DDB86F817BA1}"/>
              </a:ext>
            </a:extLst>
          </p:cNvPr>
          <p:cNvSpPr txBox="1"/>
          <p:nvPr/>
        </p:nvSpPr>
        <p:spPr>
          <a:xfrm>
            <a:off x="2207063" y="1020015"/>
            <a:ext cx="12666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Alice works in her local dev branch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941D59-C01F-45A4-858A-566066A88A6B}"/>
              </a:ext>
            </a:extLst>
          </p:cNvPr>
          <p:cNvCxnSpPr>
            <a:cxnSpLocks/>
          </p:cNvCxnSpPr>
          <p:nvPr/>
        </p:nvCxnSpPr>
        <p:spPr>
          <a:xfrm flipV="1">
            <a:off x="2239091" y="2049919"/>
            <a:ext cx="197773" cy="16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79A6A6-299B-4700-A5CF-00D2BA1F545B}"/>
              </a:ext>
            </a:extLst>
          </p:cNvPr>
          <p:cNvSpPr txBox="1"/>
          <p:nvPr/>
        </p:nvSpPr>
        <p:spPr>
          <a:xfrm>
            <a:off x="1866235" y="2770869"/>
            <a:ext cx="998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Bob fetches and pulls from</a:t>
            </a:r>
          </a:p>
          <a:p>
            <a:r>
              <a:rPr lang="en-GB" sz="1050" dirty="0"/>
              <a:t>remote branch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5911D4-C17C-4CED-821D-2A386D061FB4}"/>
              </a:ext>
            </a:extLst>
          </p:cNvPr>
          <p:cNvCxnSpPr>
            <a:cxnSpLocks/>
          </p:cNvCxnSpPr>
          <p:nvPr/>
        </p:nvCxnSpPr>
        <p:spPr>
          <a:xfrm flipV="1">
            <a:off x="2616152" y="2342224"/>
            <a:ext cx="173156" cy="46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D0E745-ECA6-45BB-BCC1-C79BB800B71A}"/>
              </a:ext>
            </a:extLst>
          </p:cNvPr>
          <p:cNvSpPr txBox="1"/>
          <p:nvPr/>
        </p:nvSpPr>
        <p:spPr>
          <a:xfrm>
            <a:off x="4289273" y="2556162"/>
            <a:ext cx="94609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Bob pushes </a:t>
            </a:r>
          </a:p>
          <a:p>
            <a:r>
              <a:rPr lang="en-GB" sz="1050" dirty="0"/>
              <a:t>changes back </a:t>
            </a:r>
          </a:p>
          <a:p>
            <a:r>
              <a:rPr lang="en-GB" sz="1050" dirty="0"/>
              <a:t>to remote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8077D9-161B-4D3B-97D3-F8AF68FF5C2C}"/>
              </a:ext>
            </a:extLst>
          </p:cNvPr>
          <p:cNvCxnSpPr>
            <a:cxnSpLocks/>
          </p:cNvCxnSpPr>
          <p:nvPr/>
        </p:nvCxnSpPr>
        <p:spPr>
          <a:xfrm flipH="1" flipV="1">
            <a:off x="4113068" y="2365062"/>
            <a:ext cx="304547" cy="20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6C344C-FBCD-478E-AB5D-76AC2C5D55C6}"/>
              </a:ext>
            </a:extLst>
          </p:cNvPr>
          <p:cNvSpPr txBox="1"/>
          <p:nvPr/>
        </p:nvSpPr>
        <p:spPr>
          <a:xfrm>
            <a:off x="1405443" y="2126574"/>
            <a:ext cx="11817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Alice pushes </a:t>
            </a:r>
          </a:p>
          <a:p>
            <a:r>
              <a:rPr lang="en-GB" sz="1050" dirty="0"/>
              <a:t>to remote, makes </a:t>
            </a:r>
          </a:p>
          <a:p>
            <a:r>
              <a:rPr lang="en-GB" sz="1050" dirty="0"/>
              <a:t>merge request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C89EFB-B3F3-48F4-8DC2-7E685EAED1CF}"/>
              </a:ext>
            </a:extLst>
          </p:cNvPr>
          <p:cNvCxnSpPr>
            <a:cxnSpLocks/>
          </p:cNvCxnSpPr>
          <p:nvPr/>
        </p:nvCxnSpPr>
        <p:spPr>
          <a:xfrm>
            <a:off x="2800718" y="1464608"/>
            <a:ext cx="171815" cy="21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FCCB7C0-6506-479E-BFE8-0FD36A784118}"/>
              </a:ext>
            </a:extLst>
          </p:cNvPr>
          <p:cNvSpPr/>
          <p:nvPr/>
        </p:nvSpPr>
        <p:spPr>
          <a:xfrm>
            <a:off x="4137912" y="173850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B400E7-50FB-4EB7-85B7-A08DB5D4D144}"/>
              </a:ext>
            </a:extLst>
          </p:cNvPr>
          <p:cNvSpPr/>
          <p:nvPr/>
        </p:nvSpPr>
        <p:spPr>
          <a:xfrm>
            <a:off x="4543103" y="1738504"/>
            <a:ext cx="205200" cy="20594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I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0F645B-4278-4747-BD72-7E0878140162}"/>
              </a:ext>
            </a:extLst>
          </p:cNvPr>
          <p:cNvCxnSpPr>
            <a:stCxn id="16" idx="6"/>
            <a:endCxn id="39" idx="2"/>
          </p:cNvCxnSpPr>
          <p:nvPr/>
        </p:nvCxnSpPr>
        <p:spPr>
          <a:xfrm>
            <a:off x="3937921" y="1841477"/>
            <a:ext cx="199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12AE7D-2E3F-4BCD-A081-08A92F30601D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>
            <a:off x="4343112" y="1841477"/>
            <a:ext cx="199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DC6FFDB-9FB3-40B9-906D-E5DB82E1306B}"/>
              </a:ext>
            </a:extLst>
          </p:cNvPr>
          <p:cNvSpPr/>
          <p:nvPr/>
        </p:nvSpPr>
        <p:spPr>
          <a:xfrm>
            <a:off x="4830229" y="2033305"/>
            <a:ext cx="205200" cy="2059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/>
              <a:t>J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AAEE7F-453B-400E-95FC-A6BA1C9359C0}"/>
              </a:ext>
            </a:extLst>
          </p:cNvPr>
          <p:cNvCxnSpPr>
            <a:stCxn id="40" idx="5"/>
            <a:endCxn id="43" idx="1"/>
          </p:cNvCxnSpPr>
          <p:nvPr/>
        </p:nvCxnSpPr>
        <p:spPr>
          <a:xfrm>
            <a:off x="4718252" y="1914290"/>
            <a:ext cx="142028" cy="14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49265F3-73EE-4076-9718-EC686C857176}"/>
              </a:ext>
            </a:extLst>
          </p:cNvPr>
          <p:cNvCxnSpPr>
            <a:stCxn id="28" idx="6"/>
            <a:endCxn id="43" idx="2"/>
          </p:cNvCxnSpPr>
          <p:nvPr/>
        </p:nvCxnSpPr>
        <p:spPr>
          <a:xfrm>
            <a:off x="4248749" y="2136278"/>
            <a:ext cx="58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838628B-C8E7-43DB-A14E-1257FB3AC17B}"/>
              </a:ext>
            </a:extLst>
          </p:cNvPr>
          <p:cNvSpPr txBox="1"/>
          <p:nvPr/>
        </p:nvSpPr>
        <p:spPr>
          <a:xfrm>
            <a:off x="5205304" y="1270764"/>
            <a:ext cx="11817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Alice pushes </a:t>
            </a:r>
          </a:p>
          <a:p>
            <a:r>
              <a:rPr lang="en-GB" sz="1050" dirty="0"/>
              <a:t>to remote, makes </a:t>
            </a:r>
          </a:p>
          <a:p>
            <a:r>
              <a:rPr lang="en-GB" sz="1050" dirty="0"/>
              <a:t>merge request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60C37C-CA60-462B-B55E-EBC17C7BBEEE}"/>
              </a:ext>
            </a:extLst>
          </p:cNvPr>
          <p:cNvCxnSpPr>
            <a:cxnSpLocks/>
          </p:cNvCxnSpPr>
          <p:nvPr/>
        </p:nvCxnSpPr>
        <p:spPr>
          <a:xfrm flipH="1">
            <a:off x="4923011" y="1772769"/>
            <a:ext cx="357481" cy="14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C6E167E-3E6F-46EE-9043-AE7B327598B9}"/>
              </a:ext>
            </a:extLst>
          </p:cNvPr>
          <p:cNvSpPr txBox="1"/>
          <p:nvPr/>
        </p:nvSpPr>
        <p:spPr>
          <a:xfrm>
            <a:off x="3709692" y="709424"/>
            <a:ext cx="1266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After Bob’s push, </a:t>
            </a:r>
          </a:p>
          <a:p>
            <a:r>
              <a:rPr lang="en-GB" sz="1050" dirty="0"/>
              <a:t>Alice’s branch is not</a:t>
            </a:r>
          </a:p>
          <a:p>
            <a:r>
              <a:rPr lang="en-GB" sz="1050" dirty="0"/>
              <a:t>in sync with the remote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225BDF-DEC1-4E3D-BD8F-39DFC88A4F0F}"/>
              </a:ext>
            </a:extLst>
          </p:cNvPr>
          <p:cNvCxnSpPr>
            <a:cxnSpLocks/>
          </p:cNvCxnSpPr>
          <p:nvPr/>
        </p:nvCxnSpPr>
        <p:spPr>
          <a:xfrm>
            <a:off x="4163426" y="1400712"/>
            <a:ext cx="202595" cy="2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2895C4B-1B09-46FD-ACEE-C5256EBF43BA}"/>
              </a:ext>
            </a:extLst>
          </p:cNvPr>
          <p:cNvSpPr txBox="1"/>
          <p:nvPr/>
        </p:nvSpPr>
        <p:spPr>
          <a:xfrm>
            <a:off x="5134884" y="1966345"/>
            <a:ext cx="833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Remote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4532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02524D-5840-4747-8FED-3089410B6790}"/>
              </a:ext>
            </a:extLst>
          </p:cNvPr>
          <p:cNvSpPr/>
          <p:nvPr/>
        </p:nvSpPr>
        <p:spPr>
          <a:xfrm>
            <a:off x="487680" y="2834640"/>
            <a:ext cx="2001520" cy="955040"/>
          </a:xfrm>
          <a:prstGeom prst="roundRect">
            <a:avLst/>
          </a:prstGeom>
          <a:solidFill>
            <a:srgbClr val="FBE5D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Working Directory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4AF7D4-C69C-40D3-8617-3B3A8390FB9B}"/>
              </a:ext>
            </a:extLst>
          </p:cNvPr>
          <p:cNvSpPr/>
          <p:nvPr/>
        </p:nvSpPr>
        <p:spPr>
          <a:xfrm>
            <a:off x="3520440" y="2834640"/>
            <a:ext cx="2001520" cy="9550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Staging Area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CC20B7-6A1F-48F1-9DA1-7B4B4C794A38}"/>
              </a:ext>
            </a:extLst>
          </p:cNvPr>
          <p:cNvSpPr/>
          <p:nvPr/>
        </p:nvSpPr>
        <p:spPr>
          <a:xfrm>
            <a:off x="6553200" y="2834640"/>
            <a:ext cx="2001520" cy="955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Local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DE5DC1-E11B-4BC2-923A-787FC8C38013}"/>
              </a:ext>
            </a:extLst>
          </p:cNvPr>
          <p:cNvSpPr/>
          <p:nvPr/>
        </p:nvSpPr>
        <p:spPr>
          <a:xfrm>
            <a:off x="9585960" y="2834640"/>
            <a:ext cx="2001520" cy="955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Remote Repo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0BCDD6F-E3DF-47D6-B5AF-5FC1A87BD2AB}"/>
              </a:ext>
            </a:extLst>
          </p:cNvPr>
          <p:cNvSpPr/>
          <p:nvPr/>
        </p:nvSpPr>
        <p:spPr>
          <a:xfrm>
            <a:off x="2486660" y="2778760"/>
            <a:ext cx="1031240" cy="10668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add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4074B02-2A9B-4B41-99F3-9098E96BC407}"/>
              </a:ext>
            </a:extLst>
          </p:cNvPr>
          <p:cNvSpPr/>
          <p:nvPr/>
        </p:nvSpPr>
        <p:spPr>
          <a:xfrm>
            <a:off x="5521960" y="2778760"/>
            <a:ext cx="1031240" cy="10668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commit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C9491D63-ABBC-4F84-A164-3B8132674A60}"/>
              </a:ext>
            </a:extLst>
          </p:cNvPr>
          <p:cNvSpPr/>
          <p:nvPr/>
        </p:nvSpPr>
        <p:spPr>
          <a:xfrm>
            <a:off x="7553960" y="1711960"/>
            <a:ext cx="3312160" cy="1122680"/>
          </a:xfrm>
          <a:prstGeom prst="uturnArrow">
            <a:avLst>
              <a:gd name="adj1" fmla="val 34524"/>
              <a:gd name="adj2" fmla="val 25000"/>
              <a:gd name="adj3" fmla="val 25000"/>
              <a:gd name="adj4" fmla="val 43750"/>
              <a:gd name="adj5" fmla="val 9785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C2E515-36F6-4D40-BBC1-23B10EAEEBA3}"/>
              </a:ext>
            </a:extLst>
          </p:cNvPr>
          <p:cNvSpPr txBox="1"/>
          <p:nvPr/>
        </p:nvSpPr>
        <p:spPr>
          <a:xfrm>
            <a:off x="8509000" y="1711960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push</a:t>
            </a: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B39A2049-02D1-4171-B9C3-7CFC6EBCE3BF}"/>
              </a:ext>
            </a:extLst>
          </p:cNvPr>
          <p:cNvSpPr/>
          <p:nvPr/>
        </p:nvSpPr>
        <p:spPr>
          <a:xfrm flipH="1" flipV="1">
            <a:off x="7553960" y="3789680"/>
            <a:ext cx="3312160" cy="1122680"/>
          </a:xfrm>
          <a:prstGeom prst="uturnArrow">
            <a:avLst>
              <a:gd name="adj1" fmla="val 34524"/>
              <a:gd name="adj2" fmla="val 25000"/>
              <a:gd name="adj3" fmla="val 25000"/>
              <a:gd name="adj4" fmla="val 43750"/>
              <a:gd name="adj5" fmla="val 9785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3F486-BD80-497F-8C7B-A18B8D1A2E34}"/>
              </a:ext>
            </a:extLst>
          </p:cNvPr>
          <p:cNvSpPr txBox="1"/>
          <p:nvPr/>
        </p:nvSpPr>
        <p:spPr>
          <a:xfrm>
            <a:off x="8554720" y="4543028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fetch + pull</a:t>
            </a:r>
          </a:p>
        </p:txBody>
      </p:sp>
    </p:spTree>
    <p:extLst>
      <p:ext uri="{BB962C8B-B14F-4D97-AF65-F5344CB8AC3E}">
        <p14:creationId xmlns:p14="http://schemas.microsoft.com/office/powerpoint/2010/main" val="126064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259</Words>
  <Application>Microsoft Office PowerPoint</Application>
  <PresentationFormat>Widescreen</PresentationFormat>
  <Paragraphs>132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Hoskin, Michael</dc:creator>
  <cp:lastModifiedBy>Mellor, Jonathon</cp:lastModifiedBy>
  <cp:revision>20</cp:revision>
  <cp:lastPrinted>2019-12-17T14:54:25Z</cp:lastPrinted>
  <dcterms:created xsi:type="dcterms:W3CDTF">2019-12-17T13:26:52Z</dcterms:created>
  <dcterms:modified xsi:type="dcterms:W3CDTF">2020-04-06T16:33:16Z</dcterms:modified>
</cp:coreProperties>
</file>