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0A53B-75BF-42C4-8116-D8B72074216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B48E2-F973-48F8-A10F-32A744CB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as assembly-overview.png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48E2-F973-48F8-A10F-32A744CB21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67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as record-structure.png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48E2-F973-48F8-A10F-32A744CB2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5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as keypointer-chains.png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48E2-F973-48F8-A10F-32A744CB2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1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E719-E726-498B-91EB-12CE2AF3A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668A6-1108-49F3-B7BA-981EC73D7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B463-FFDE-4E2E-9DC3-8A795825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FE97F-AF4E-4075-B539-301A3A82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9585-4F41-4340-95B6-A6107FE2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C37B-E360-4AF7-B7AD-96A22BFD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33136-E99B-4AA3-B4D1-B4FC075EC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A67A0-CC9F-41AE-BC8E-D9D46885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6828-1CD1-4436-BC2D-DEE96263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C8553-8E1C-4E76-BB88-40E4BD08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2D301-85C6-487D-8649-5DAE2F5D9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80824-6E8E-4620-9343-8A4D03A3D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6930-018E-478D-9597-0CB71E9C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7F25-EBB3-419F-9B7C-141AD47D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2108-31B6-4D09-BEDC-D76CEBBF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5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8FF4-B330-432D-B047-4801ABD0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5361-BF38-49EE-9D6E-E89BCC53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F0691-442F-4620-9C1B-034DAB9D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6EA0-1D10-4975-9FD8-6BD858C8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34104-44AB-48FD-A34B-565B3CB0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2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392E-773E-4FCF-B1B8-1B6301F2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4F467-9745-4CBA-844B-E97C9CE20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63B11-ED3E-42C8-9213-63DE7AC8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8B59A-E924-44C8-881D-E0587067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AEF5-0562-45B4-98F2-B0879A3C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1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F02A-ADAE-44FE-8947-5C78D3AE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99BD-E6A5-4A73-93D6-057807DEE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858FF-A817-41E5-A9BE-620ABDEBE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F2056-A90C-46BD-A71F-534517B1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0B878-E356-41F5-A67C-8FE26037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A3DAB-9D13-4544-9585-4A15DBA4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7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1DA2-AEF9-4766-935B-BE518F97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6BE99-617E-490E-9403-C17145620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521EE-19C4-4DB8-BF59-60CD4468D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ED4E6-A665-49FA-8EF5-BC2812F3F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6E93F-C639-4D16-B134-B7305CA26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C1165-B0C3-450E-9A71-752FF19E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368B1-DFB7-4783-87EB-0B74A1B3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E2DDD-6F9B-4BE4-BC31-3B7DBC40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5776-854E-47EA-AE6F-3248B46E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0B20E-9C28-4646-8322-D1A88B51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9C309-18E1-4D91-901D-1F391E76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A3A34-C7AF-4BF7-B3D7-485A706A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2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9BCDF-E3F7-4506-BD73-356187E6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24887-DB32-4F8C-B029-A56DF193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B43A8-5D4E-474F-99AA-1BD937E3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0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8FEA-DDBC-4B74-BFEC-8041E6D3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0DEF-5B8F-409B-82B0-71B179BB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B1B0E-F324-4E0F-81D2-9DC4BF025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10C0E-0E54-4E6B-BBFB-7B79EEA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75FC1-8226-438D-8421-A88F289F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3B3DB-D87D-46EC-8504-0D24BABC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0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4B90-8383-4200-B8FD-90748020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6662D-F2FF-4FEC-8283-4AA0E083C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21F79-5D86-421D-8729-CA8CB7434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E53AF-012D-4A2C-A846-C0CA6EEC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A5536-CF12-4CBC-A38A-5DC2263F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A552-2A8D-4E43-AFCE-3EC501EB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7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99789-AE85-4A04-808A-FB91AB61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CE587-6312-4081-A89C-D3E39A6DB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93966-1753-4FA2-8A76-868AAF3ED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1B81-1CFC-49A5-A68E-D3DEEF6F5AA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9642C-5327-4AF7-916A-156F257B3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1B5FB-DBBE-4C6E-99E4-92C4F4897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C9D107F-3988-4412-A4BA-613C112332A1}"/>
              </a:ext>
            </a:extLst>
          </p:cNvPr>
          <p:cNvSpPr/>
          <p:nvPr/>
        </p:nvSpPr>
        <p:spPr>
          <a:xfrm>
            <a:off x="1858931" y="3891206"/>
            <a:ext cx="3957457" cy="2440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Subset Index Implementation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FASTER.libraries.SubsetIndex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9C77FC7-A4D5-46FB-BF91-0B7E2A2DD6EF}"/>
              </a:ext>
            </a:extLst>
          </p:cNvPr>
          <p:cNvSpPr/>
          <p:nvPr/>
        </p:nvSpPr>
        <p:spPr>
          <a:xfrm>
            <a:off x="3098071" y="511208"/>
            <a:ext cx="1479176" cy="18489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  <a:br>
              <a:rPr lang="en-US" dirty="0"/>
            </a:br>
            <a:r>
              <a:rPr lang="en-US" dirty="0"/>
              <a:t>FASTER KV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FASTER.core</a:t>
            </a:r>
            <a:r>
              <a:rPr lang="en-US" dirty="0"/>
              <a:t>)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1CE568C6-9604-4BC8-9792-F8689906026D}"/>
              </a:ext>
            </a:extLst>
          </p:cNvPr>
          <p:cNvSpPr/>
          <p:nvPr/>
        </p:nvSpPr>
        <p:spPr>
          <a:xfrm>
            <a:off x="4610227" y="4979713"/>
            <a:ext cx="914400" cy="1068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Secondary</a:t>
            </a:r>
            <a:br>
              <a:rPr lang="en-US" sz="1000" dirty="0"/>
            </a:br>
            <a:r>
              <a:rPr lang="en-US" sz="1000" dirty="0"/>
              <a:t>FASTER KV</a:t>
            </a:r>
            <a:br>
              <a:rPr lang="en-US" sz="1000" dirty="0"/>
            </a:br>
            <a:r>
              <a:rPr lang="en-US" sz="1000" dirty="0"/>
              <a:t>(</a:t>
            </a:r>
            <a:r>
              <a:rPr lang="en-US" sz="1000" dirty="0" err="1"/>
              <a:t>FASTER.core</a:t>
            </a:r>
            <a:r>
              <a:rPr lang="en-US" sz="1000" dirty="0"/>
              <a:t>)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F49221A-89C6-452B-AA86-0926B90AF02E}"/>
              </a:ext>
            </a:extLst>
          </p:cNvPr>
          <p:cNvSpPr/>
          <p:nvPr/>
        </p:nvSpPr>
        <p:spPr>
          <a:xfrm>
            <a:off x="3393777" y="4979711"/>
            <a:ext cx="914400" cy="1068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Secondary</a:t>
            </a:r>
            <a:br>
              <a:rPr lang="en-US" sz="1000" dirty="0"/>
            </a:br>
            <a:r>
              <a:rPr lang="en-US" sz="1000" dirty="0"/>
              <a:t>FASTER KV</a:t>
            </a:r>
            <a:br>
              <a:rPr lang="en-US" sz="1000" dirty="0"/>
            </a:br>
            <a:r>
              <a:rPr lang="en-US" sz="1000" dirty="0"/>
              <a:t>(</a:t>
            </a:r>
            <a:r>
              <a:rPr lang="en-US" sz="1000" dirty="0" err="1"/>
              <a:t>FASTER.core</a:t>
            </a:r>
            <a:r>
              <a:rPr lang="en-US" sz="1000" dirty="0"/>
              <a:t>)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3E265E5E-B5BB-4637-B7D6-3FEC513D891F}"/>
              </a:ext>
            </a:extLst>
          </p:cNvPr>
          <p:cNvSpPr/>
          <p:nvPr/>
        </p:nvSpPr>
        <p:spPr>
          <a:xfrm>
            <a:off x="2177328" y="4979712"/>
            <a:ext cx="914400" cy="1068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Secondary</a:t>
            </a:r>
            <a:br>
              <a:rPr lang="en-US" sz="1000" dirty="0"/>
            </a:br>
            <a:r>
              <a:rPr lang="en-US" sz="1000" dirty="0"/>
              <a:t>FASTER KV</a:t>
            </a:r>
            <a:br>
              <a:rPr lang="en-US" sz="1000" dirty="0"/>
            </a:br>
            <a:r>
              <a:rPr lang="en-US" sz="1000" dirty="0"/>
              <a:t>(</a:t>
            </a:r>
            <a:r>
              <a:rPr lang="en-US" sz="1000" dirty="0" err="1"/>
              <a:t>FASTER.core</a:t>
            </a:r>
            <a:r>
              <a:rPr lang="en-US" sz="10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7C7AD-5489-4620-B087-43AFEA2D16DF}"/>
              </a:ext>
            </a:extLst>
          </p:cNvPr>
          <p:cNvSpPr/>
          <p:nvPr/>
        </p:nvSpPr>
        <p:spPr>
          <a:xfrm>
            <a:off x="2092657" y="4583681"/>
            <a:ext cx="1074003" cy="161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Group 1</a:t>
            </a:r>
            <a:endParaRPr lang="en-US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C1CA1D-3DB4-4C16-B36A-9BEAE9EFEF0E}"/>
              </a:ext>
            </a:extLst>
          </p:cNvPr>
          <p:cNvSpPr/>
          <p:nvPr/>
        </p:nvSpPr>
        <p:spPr>
          <a:xfrm>
            <a:off x="3300659" y="4583681"/>
            <a:ext cx="1074003" cy="161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Group 2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6DFEE-6FFB-461D-A6F7-2A7ADFD50C0C}"/>
              </a:ext>
            </a:extLst>
          </p:cNvPr>
          <p:cNvSpPr/>
          <p:nvPr/>
        </p:nvSpPr>
        <p:spPr>
          <a:xfrm>
            <a:off x="4508661" y="4583681"/>
            <a:ext cx="1074003" cy="161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Group 3</a:t>
            </a:r>
            <a:endParaRPr 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4594D9-C0C0-490D-ABD7-9E16C80F0F5C}"/>
              </a:ext>
            </a:extLst>
          </p:cNvPr>
          <p:cNvSpPr/>
          <p:nvPr/>
        </p:nvSpPr>
        <p:spPr>
          <a:xfrm>
            <a:off x="1858931" y="2776952"/>
            <a:ext cx="3957457" cy="697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Subset Index Extensions to FASTER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FASTER.indexes.SubsetIndex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53D8D61C-0EF3-46D3-8F64-1E4F7D0C5173}"/>
              </a:ext>
            </a:extLst>
          </p:cNvPr>
          <p:cNvSpPr/>
          <p:nvPr/>
        </p:nvSpPr>
        <p:spPr>
          <a:xfrm>
            <a:off x="3780894" y="2444708"/>
            <a:ext cx="140164" cy="2558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A4EB471-2214-44C6-949C-9B71C7129667}"/>
              </a:ext>
            </a:extLst>
          </p:cNvPr>
          <p:cNvSpPr/>
          <p:nvPr/>
        </p:nvSpPr>
        <p:spPr>
          <a:xfrm>
            <a:off x="3780895" y="3550809"/>
            <a:ext cx="140163" cy="266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968EBA-19C5-4BEB-8BAB-65A55E8E6CD1}"/>
              </a:ext>
            </a:extLst>
          </p:cNvPr>
          <p:cNvSpPr/>
          <p:nvPr/>
        </p:nvSpPr>
        <p:spPr>
          <a:xfrm>
            <a:off x="7511079" y="1080279"/>
            <a:ext cx="3241463" cy="697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FASTER app without </a:t>
            </a:r>
            <a:r>
              <a:rPr lang="en-US" dirty="0" err="1">
                <a:solidFill>
                  <a:schemeClr val="tx1"/>
                </a:solidFill>
              </a:rPr>
              <a:t>SubsetIndex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6D1C41-62C8-4092-B98D-A6714E638381}"/>
              </a:ext>
            </a:extLst>
          </p:cNvPr>
          <p:cNvSpPr/>
          <p:nvPr/>
        </p:nvSpPr>
        <p:spPr>
          <a:xfrm>
            <a:off x="7444334" y="3335558"/>
            <a:ext cx="3241463" cy="697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FASTER app with </a:t>
            </a:r>
            <a:r>
              <a:rPr lang="en-US" dirty="0" err="1">
                <a:solidFill>
                  <a:schemeClr val="tx1"/>
                </a:solidFill>
              </a:rPr>
              <a:t>SubsetIndex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E8458CDA-D2A3-4A88-8D00-23277006E8EA}"/>
              </a:ext>
            </a:extLst>
          </p:cNvPr>
          <p:cNvSpPr/>
          <p:nvPr/>
        </p:nvSpPr>
        <p:spPr>
          <a:xfrm>
            <a:off x="6096000" y="1381612"/>
            <a:ext cx="1192502" cy="146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0C6F5F46-4CD3-4587-BD0A-ACCD81C8D35E}"/>
              </a:ext>
            </a:extLst>
          </p:cNvPr>
          <p:cNvSpPr/>
          <p:nvPr/>
        </p:nvSpPr>
        <p:spPr>
          <a:xfrm rot="1073093">
            <a:off x="6038522" y="3357896"/>
            <a:ext cx="1192502" cy="146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96880D44-F50B-4B29-881A-214C0DEC2C6C}"/>
              </a:ext>
            </a:extLst>
          </p:cNvPr>
          <p:cNvSpPr/>
          <p:nvPr/>
        </p:nvSpPr>
        <p:spPr>
          <a:xfrm rot="20703243">
            <a:off x="6033492" y="3864508"/>
            <a:ext cx="1192502" cy="146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427E70-3938-486D-AD9E-EEB3404722D3}"/>
              </a:ext>
            </a:extLst>
          </p:cNvPr>
          <p:cNvSpPr/>
          <p:nvPr/>
        </p:nvSpPr>
        <p:spPr>
          <a:xfrm>
            <a:off x="7444334" y="4893357"/>
            <a:ext cx="3241463" cy="697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Non-FASTER </a:t>
            </a:r>
            <a:r>
              <a:rPr lang="en-US" dirty="0" err="1">
                <a:solidFill>
                  <a:schemeClr val="tx1"/>
                </a:solidFill>
              </a:rPr>
              <a:t>SubsetIndex</a:t>
            </a:r>
            <a:r>
              <a:rPr lang="en-US">
                <a:solidFill>
                  <a:schemeClr val="tx1"/>
                </a:solidFill>
              </a:rPr>
              <a:t>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215CBD05-A82F-4EF1-91C8-A0A6728B375F}"/>
              </a:ext>
            </a:extLst>
          </p:cNvPr>
          <p:cNvSpPr/>
          <p:nvPr/>
        </p:nvSpPr>
        <p:spPr>
          <a:xfrm>
            <a:off x="6029255" y="5194690"/>
            <a:ext cx="1192502" cy="146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0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5D2B5F-2896-45B1-8DB7-7815C136CF2E}"/>
              </a:ext>
            </a:extLst>
          </p:cNvPr>
          <p:cNvSpPr/>
          <p:nvPr/>
        </p:nvSpPr>
        <p:spPr>
          <a:xfrm>
            <a:off x="1580982" y="2141138"/>
            <a:ext cx="9150176" cy="4752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Predicate 1</a:t>
            </a:r>
            <a:br>
              <a:rPr lang="en-US" sz="1200" dirty="0"/>
            </a:br>
            <a:r>
              <a:rPr lang="en-US" sz="1200" dirty="0"/>
              <a:t>(</a:t>
            </a:r>
            <a:r>
              <a:rPr lang="en-US" sz="1200" dirty="0" err="1"/>
              <a:t>KeyPointer</a:t>
            </a:r>
            <a:r>
              <a:rPr lang="en-US" sz="12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5C0C33-02E9-4A69-8AC6-CB3B41653501}"/>
              </a:ext>
            </a:extLst>
          </p:cNvPr>
          <p:cNvSpPr/>
          <p:nvPr/>
        </p:nvSpPr>
        <p:spPr>
          <a:xfrm>
            <a:off x="2930084" y="2222591"/>
            <a:ext cx="1641916" cy="3137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PreviousAddress</a:t>
            </a:r>
            <a:r>
              <a:rPr lang="en-US" sz="1000" dirty="0"/>
              <a:t>: 8b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38DE9-50CD-4279-A9AB-2930ADBA2C40}"/>
              </a:ext>
            </a:extLst>
          </p:cNvPr>
          <p:cNvSpPr/>
          <p:nvPr/>
        </p:nvSpPr>
        <p:spPr>
          <a:xfrm>
            <a:off x="4692140" y="2222591"/>
            <a:ext cx="1508426" cy="3137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Offset to start of Keys: 2b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63F499-C2CE-4D9A-BA06-F5CEFB2081DB}"/>
              </a:ext>
            </a:extLst>
          </p:cNvPr>
          <p:cNvSpPr/>
          <p:nvPr/>
        </p:nvSpPr>
        <p:spPr>
          <a:xfrm>
            <a:off x="6320706" y="2222590"/>
            <a:ext cx="1388286" cy="3137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Predicate Ordinal: 1b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5506E-5741-4263-9837-E6040D6CDA98}"/>
              </a:ext>
            </a:extLst>
          </p:cNvPr>
          <p:cNvSpPr/>
          <p:nvPr/>
        </p:nvSpPr>
        <p:spPr>
          <a:xfrm>
            <a:off x="7829132" y="2222590"/>
            <a:ext cx="647422" cy="3137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Flags: 1b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8F0276-BE78-4BD3-9738-38B1C5C244DF}"/>
              </a:ext>
            </a:extLst>
          </p:cNvPr>
          <p:cNvSpPr/>
          <p:nvPr/>
        </p:nvSpPr>
        <p:spPr>
          <a:xfrm>
            <a:off x="8596695" y="2222590"/>
            <a:ext cx="1988988" cy="3137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Key returned from Predicate: Nb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929B07-DD3C-41D4-BA15-D26E67ACD2B3}"/>
              </a:ext>
            </a:extLst>
          </p:cNvPr>
          <p:cNvSpPr/>
          <p:nvPr/>
        </p:nvSpPr>
        <p:spPr>
          <a:xfrm>
            <a:off x="1580982" y="2616386"/>
            <a:ext cx="9150176" cy="4752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Predicate 2</a:t>
            </a:r>
            <a:br>
              <a:rPr lang="en-US" sz="1200" dirty="0"/>
            </a:br>
            <a:r>
              <a:rPr lang="en-US" sz="1200" dirty="0"/>
              <a:t>(</a:t>
            </a:r>
            <a:r>
              <a:rPr lang="en-US" sz="1200" dirty="0" err="1"/>
              <a:t>KeyPointer</a:t>
            </a:r>
            <a:r>
              <a:rPr lang="en-US" sz="1200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C063D6-16B3-410C-8A14-9A3F473923C6}"/>
              </a:ext>
            </a:extLst>
          </p:cNvPr>
          <p:cNvSpPr/>
          <p:nvPr/>
        </p:nvSpPr>
        <p:spPr>
          <a:xfrm>
            <a:off x="2930084" y="2697839"/>
            <a:ext cx="1641916" cy="3137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PreviousAddress</a:t>
            </a:r>
            <a:r>
              <a:rPr lang="en-US" sz="1000" dirty="0"/>
              <a:t>: 8b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7A7A2-E371-4BC6-9CE6-B1DD200DAA05}"/>
              </a:ext>
            </a:extLst>
          </p:cNvPr>
          <p:cNvSpPr/>
          <p:nvPr/>
        </p:nvSpPr>
        <p:spPr>
          <a:xfrm>
            <a:off x="4692140" y="2697839"/>
            <a:ext cx="1508426" cy="3137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Offset to start of Keys: 2b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E091A6-973F-43BA-BD13-4DF1692622A8}"/>
              </a:ext>
            </a:extLst>
          </p:cNvPr>
          <p:cNvSpPr/>
          <p:nvPr/>
        </p:nvSpPr>
        <p:spPr>
          <a:xfrm>
            <a:off x="6320706" y="2697838"/>
            <a:ext cx="1388286" cy="3137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Predicate Ordinal: 1b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25400C-DC36-4DFE-AD82-843ADB472EEB}"/>
              </a:ext>
            </a:extLst>
          </p:cNvPr>
          <p:cNvSpPr/>
          <p:nvPr/>
        </p:nvSpPr>
        <p:spPr>
          <a:xfrm>
            <a:off x="7829132" y="2697838"/>
            <a:ext cx="647422" cy="3137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Flags: 1b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04C377-8B99-4712-84ED-C76C46A55101}"/>
              </a:ext>
            </a:extLst>
          </p:cNvPr>
          <p:cNvSpPr/>
          <p:nvPr/>
        </p:nvSpPr>
        <p:spPr>
          <a:xfrm>
            <a:off x="8596695" y="2697838"/>
            <a:ext cx="1988988" cy="3137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Key returned from Predicate: Nb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7C8F4E-1B65-4F9F-8B24-A030F82BB63A}"/>
              </a:ext>
            </a:extLst>
          </p:cNvPr>
          <p:cNvSpPr/>
          <p:nvPr/>
        </p:nvSpPr>
        <p:spPr>
          <a:xfrm>
            <a:off x="1580982" y="3080941"/>
            <a:ext cx="9150176" cy="4752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Predicate 3</a:t>
            </a:r>
            <a:br>
              <a:rPr lang="en-US" sz="1200" dirty="0"/>
            </a:br>
            <a:r>
              <a:rPr lang="en-US" sz="1200" dirty="0"/>
              <a:t>(</a:t>
            </a:r>
            <a:r>
              <a:rPr lang="en-US" sz="1200" dirty="0" err="1"/>
              <a:t>KeyPointer</a:t>
            </a:r>
            <a:r>
              <a:rPr lang="en-US" sz="12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643B56-2A0C-4662-8A4D-CD7B84C612A3}"/>
              </a:ext>
            </a:extLst>
          </p:cNvPr>
          <p:cNvSpPr/>
          <p:nvPr/>
        </p:nvSpPr>
        <p:spPr>
          <a:xfrm>
            <a:off x="2930084" y="3162394"/>
            <a:ext cx="1641916" cy="3137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PreviousAddress</a:t>
            </a:r>
            <a:r>
              <a:rPr lang="en-US" sz="1000" dirty="0"/>
              <a:t>: 8b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F788CA-0343-477F-9FAE-11D8C2274C14}"/>
              </a:ext>
            </a:extLst>
          </p:cNvPr>
          <p:cNvSpPr/>
          <p:nvPr/>
        </p:nvSpPr>
        <p:spPr>
          <a:xfrm>
            <a:off x="4692140" y="3162394"/>
            <a:ext cx="1508426" cy="3137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Offset to start of Keys: 2b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9BC4E8-F2DA-40A5-94BF-2E796D74C801}"/>
              </a:ext>
            </a:extLst>
          </p:cNvPr>
          <p:cNvSpPr/>
          <p:nvPr/>
        </p:nvSpPr>
        <p:spPr>
          <a:xfrm>
            <a:off x="6320706" y="3162393"/>
            <a:ext cx="1388286" cy="3137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Predicate Ordinal: 1b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4E91F3-943A-4EE7-8A79-FB811D32089B}"/>
              </a:ext>
            </a:extLst>
          </p:cNvPr>
          <p:cNvSpPr/>
          <p:nvPr/>
        </p:nvSpPr>
        <p:spPr>
          <a:xfrm>
            <a:off x="7829132" y="3162393"/>
            <a:ext cx="647422" cy="3137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Flags: 1b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E28258-D525-42B7-BD16-79D1420DE7A9}"/>
              </a:ext>
            </a:extLst>
          </p:cNvPr>
          <p:cNvSpPr/>
          <p:nvPr/>
        </p:nvSpPr>
        <p:spPr>
          <a:xfrm>
            <a:off x="8596695" y="3162393"/>
            <a:ext cx="1988988" cy="3137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Key returned from Predicate: Nb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28623A-4BEB-454A-864F-8788F8315F50}"/>
              </a:ext>
            </a:extLst>
          </p:cNvPr>
          <p:cNvSpPr/>
          <p:nvPr/>
        </p:nvSpPr>
        <p:spPr>
          <a:xfrm>
            <a:off x="1580982" y="1733996"/>
            <a:ext cx="9150176" cy="40714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Record Header (RecordInfo)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17F272-F03F-4909-8C93-48951AE11C1E}"/>
              </a:ext>
            </a:extLst>
          </p:cNvPr>
          <p:cNvSpPr/>
          <p:nvPr/>
        </p:nvSpPr>
        <p:spPr>
          <a:xfrm>
            <a:off x="1580982" y="3566882"/>
            <a:ext cx="9150176" cy="40714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Value (</a:t>
            </a:r>
            <a:r>
              <a:rPr lang="en-US" dirty="0" err="1"/>
              <a:t>RecordId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587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BD4E3-C606-466D-AFE7-B08A3E5061F0}"/>
              </a:ext>
            </a:extLst>
          </p:cNvPr>
          <p:cNvSpPr/>
          <p:nvPr/>
        </p:nvSpPr>
        <p:spPr>
          <a:xfrm>
            <a:off x="960258" y="1962289"/>
            <a:ext cx="2490434" cy="2736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2DA11D-7902-45A1-93E7-4E4607F49130}"/>
              </a:ext>
            </a:extLst>
          </p:cNvPr>
          <p:cNvSpPr/>
          <p:nvPr/>
        </p:nvSpPr>
        <p:spPr>
          <a:xfrm>
            <a:off x="1808343" y="2026435"/>
            <a:ext cx="834739" cy="165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PrevAddress</a:t>
            </a:r>
            <a:endParaRPr lang="en-US" sz="10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9216909-D804-4D72-B8C6-40806B8B8164}"/>
              </a:ext>
            </a:extLst>
          </p:cNvPr>
          <p:cNvSpPr/>
          <p:nvPr/>
        </p:nvSpPr>
        <p:spPr>
          <a:xfrm>
            <a:off x="2749874" y="2029772"/>
            <a:ext cx="587351" cy="165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“cat”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8AB3601-6DF4-467F-8FD0-E81913C8528D}"/>
              </a:ext>
            </a:extLst>
          </p:cNvPr>
          <p:cNvSpPr/>
          <p:nvPr/>
        </p:nvSpPr>
        <p:spPr>
          <a:xfrm>
            <a:off x="960257" y="1788753"/>
            <a:ext cx="2490435" cy="166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ADECBCA-C353-42B9-9E76-EF933EF2358E}"/>
              </a:ext>
            </a:extLst>
          </p:cNvPr>
          <p:cNvSpPr/>
          <p:nvPr/>
        </p:nvSpPr>
        <p:spPr>
          <a:xfrm>
            <a:off x="960251" y="2234581"/>
            <a:ext cx="2490434" cy="166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0E9FC82-2874-4BE6-9361-74473EA4B5B8}"/>
              </a:ext>
            </a:extLst>
          </p:cNvPr>
          <p:cNvSpPr/>
          <p:nvPr/>
        </p:nvSpPr>
        <p:spPr>
          <a:xfrm>
            <a:off x="960256" y="1615217"/>
            <a:ext cx="2490436" cy="16686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Header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33F89A2-494A-4477-B012-AF3D259E9035}"/>
              </a:ext>
            </a:extLst>
          </p:cNvPr>
          <p:cNvSpPr/>
          <p:nvPr/>
        </p:nvSpPr>
        <p:spPr>
          <a:xfrm>
            <a:off x="960254" y="2409478"/>
            <a:ext cx="2490431" cy="1668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/>
              <a:t>RecordId</a:t>
            </a:r>
            <a:endParaRPr lang="en-US" sz="10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BBC7B45-8D36-45E8-A4DD-B19304D35118}"/>
              </a:ext>
            </a:extLst>
          </p:cNvPr>
          <p:cNvSpPr/>
          <p:nvPr/>
        </p:nvSpPr>
        <p:spPr>
          <a:xfrm>
            <a:off x="960254" y="1221425"/>
            <a:ext cx="2557179" cy="213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C7BAF64-EF3D-40B0-9D89-83FAA4011AA9}"/>
              </a:ext>
            </a:extLst>
          </p:cNvPr>
          <p:cNvSpPr/>
          <p:nvPr/>
        </p:nvSpPr>
        <p:spPr>
          <a:xfrm>
            <a:off x="960253" y="3338457"/>
            <a:ext cx="2490429" cy="2736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2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BB219B9-3EF5-4A02-87C5-197221D5A7DB}"/>
              </a:ext>
            </a:extLst>
          </p:cNvPr>
          <p:cNvSpPr/>
          <p:nvPr/>
        </p:nvSpPr>
        <p:spPr>
          <a:xfrm>
            <a:off x="1808340" y="3402603"/>
            <a:ext cx="834740" cy="165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PrevAddress</a:t>
            </a:r>
            <a:endParaRPr lang="en-US" sz="10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4BDB192-5951-4387-A4B5-A866CE8B8075}"/>
              </a:ext>
            </a:extLst>
          </p:cNvPr>
          <p:cNvSpPr/>
          <p:nvPr/>
        </p:nvSpPr>
        <p:spPr>
          <a:xfrm>
            <a:off x="2749872" y="3405940"/>
            <a:ext cx="587350" cy="165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“dog”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7DF0DD4-E6FE-467F-978A-391FF1301566}"/>
              </a:ext>
            </a:extLst>
          </p:cNvPr>
          <p:cNvSpPr/>
          <p:nvPr/>
        </p:nvSpPr>
        <p:spPr>
          <a:xfrm>
            <a:off x="960253" y="3164921"/>
            <a:ext cx="2490429" cy="166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375772C-4064-401C-9611-B6C0D210C876}"/>
              </a:ext>
            </a:extLst>
          </p:cNvPr>
          <p:cNvSpPr/>
          <p:nvPr/>
        </p:nvSpPr>
        <p:spPr>
          <a:xfrm>
            <a:off x="960252" y="3612110"/>
            <a:ext cx="2490429" cy="166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3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1BE60B4-63BF-4BC0-B3A4-23C91B72A07B}"/>
              </a:ext>
            </a:extLst>
          </p:cNvPr>
          <p:cNvSpPr/>
          <p:nvPr/>
        </p:nvSpPr>
        <p:spPr>
          <a:xfrm>
            <a:off x="960251" y="2991385"/>
            <a:ext cx="2490429" cy="16686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Header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F85317B-2A13-4E80-831A-BE3540FC99E4}"/>
              </a:ext>
            </a:extLst>
          </p:cNvPr>
          <p:cNvSpPr/>
          <p:nvPr/>
        </p:nvSpPr>
        <p:spPr>
          <a:xfrm>
            <a:off x="960250" y="3785646"/>
            <a:ext cx="2490429" cy="1668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/>
              <a:t>RecordId</a:t>
            </a:r>
            <a:endParaRPr lang="en-US" sz="1000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746D266-2285-442B-A4FA-33EAAC9551A7}"/>
              </a:ext>
            </a:extLst>
          </p:cNvPr>
          <p:cNvSpPr/>
          <p:nvPr/>
        </p:nvSpPr>
        <p:spPr>
          <a:xfrm>
            <a:off x="960253" y="4719951"/>
            <a:ext cx="2490429" cy="2736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2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3C78B3A-8BB5-4500-A01C-245270DB0F66}"/>
              </a:ext>
            </a:extLst>
          </p:cNvPr>
          <p:cNvSpPr/>
          <p:nvPr/>
        </p:nvSpPr>
        <p:spPr>
          <a:xfrm>
            <a:off x="1808339" y="4784097"/>
            <a:ext cx="834743" cy="165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PrevAddress</a:t>
            </a:r>
            <a:endParaRPr lang="en-US" sz="10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D590AF7-D339-41C5-AC03-3A0607ED6D40}"/>
              </a:ext>
            </a:extLst>
          </p:cNvPr>
          <p:cNvSpPr/>
          <p:nvPr/>
        </p:nvSpPr>
        <p:spPr>
          <a:xfrm>
            <a:off x="2749874" y="4787434"/>
            <a:ext cx="587351" cy="165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“cat”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E67CB02-ED15-449C-BBAE-0F2C03317042}"/>
              </a:ext>
            </a:extLst>
          </p:cNvPr>
          <p:cNvSpPr/>
          <p:nvPr/>
        </p:nvSpPr>
        <p:spPr>
          <a:xfrm>
            <a:off x="960253" y="4546415"/>
            <a:ext cx="2490429" cy="166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CDF69D5-C3B5-42DB-A79A-188E3CF7DB96}"/>
              </a:ext>
            </a:extLst>
          </p:cNvPr>
          <p:cNvSpPr/>
          <p:nvPr/>
        </p:nvSpPr>
        <p:spPr>
          <a:xfrm>
            <a:off x="960252" y="4993604"/>
            <a:ext cx="2490429" cy="166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3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94E3A3B-30F4-49B0-8DB3-438496CF0CD6}"/>
              </a:ext>
            </a:extLst>
          </p:cNvPr>
          <p:cNvSpPr/>
          <p:nvPr/>
        </p:nvSpPr>
        <p:spPr>
          <a:xfrm>
            <a:off x="960251" y="4372879"/>
            <a:ext cx="2490429" cy="16686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Header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A426A28-3606-4F49-931E-7F34BE97AF85}"/>
              </a:ext>
            </a:extLst>
          </p:cNvPr>
          <p:cNvSpPr/>
          <p:nvPr/>
        </p:nvSpPr>
        <p:spPr>
          <a:xfrm>
            <a:off x="960250" y="5167140"/>
            <a:ext cx="2490429" cy="1668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/>
              <a:t>RecordId</a:t>
            </a:r>
            <a:endParaRPr lang="en-US" sz="1000" dirty="0"/>
          </a:p>
        </p:txBody>
      </p: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5BF3E2A3-FDB9-4CC0-A80D-9B39A7E7F3CB}"/>
              </a:ext>
            </a:extLst>
          </p:cNvPr>
          <p:cNvCxnSpPr>
            <a:cxnSpLocks/>
            <a:stCxn id="19" idx="1"/>
            <a:endCxn id="153" idx="1"/>
          </p:cNvCxnSpPr>
          <p:nvPr/>
        </p:nvCxnSpPr>
        <p:spPr>
          <a:xfrm rot="10800000" flipV="1">
            <a:off x="960253" y="2109186"/>
            <a:ext cx="848090" cy="2747592"/>
          </a:xfrm>
          <a:prstGeom prst="curvedConnector3">
            <a:avLst>
              <a:gd name="adj1" fmla="val 1623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17F706-E72A-4869-BB4F-08A92A37A48A}"/>
              </a:ext>
            </a:extLst>
          </p:cNvPr>
          <p:cNvSpPr/>
          <p:nvPr/>
        </p:nvSpPr>
        <p:spPr>
          <a:xfrm>
            <a:off x="4666317" y="1962289"/>
            <a:ext cx="2490434" cy="2736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2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7016152-7D2C-4665-BE33-E19A134AFF2F}"/>
              </a:ext>
            </a:extLst>
          </p:cNvPr>
          <p:cNvSpPr/>
          <p:nvPr/>
        </p:nvSpPr>
        <p:spPr>
          <a:xfrm>
            <a:off x="5514402" y="2026435"/>
            <a:ext cx="834739" cy="165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PrevAddress</a:t>
            </a:r>
            <a:endParaRPr lang="en-US" sz="1000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5C3F3F2-FFE6-4541-9953-24467B85C824}"/>
              </a:ext>
            </a:extLst>
          </p:cNvPr>
          <p:cNvSpPr/>
          <p:nvPr/>
        </p:nvSpPr>
        <p:spPr>
          <a:xfrm>
            <a:off x="6455933" y="2029772"/>
            <a:ext cx="587351" cy="165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“cat”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8597BF7-190A-4EED-AFBC-5B148E65FFC2}"/>
              </a:ext>
            </a:extLst>
          </p:cNvPr>
          <p:cNvSpPr/>
          <p:nvPr/>
        </p:nvSpPr>
        <p:spPr>
          <a:xfrm>
            <a:off x="4666316" y="1788753"/>
            <a:ext cx="2490435" cy="166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1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8D0ED31-A431-463E-9C7F-3B6CAA036C1B}"/>
              </a:ext>
            </a:extLst>
          </p:cNvPr>
          <p:cNvSpPr/>
          <p:nvPr/>
        </p:nvSpPr>
        <p:spPr>
          <a:xfrm>
            <a:off x="4666310" y="2234581"/>
            <a:ext cx="2490434" cy="166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3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D0E4FD0-CAF4-40E7-B6CC-BD337A56CBE6}"/>
              </a:ext>
            </a:extLst>
          </p:cNvPr>
          <p:cNvSpPr/>
          <p:nvPr/>
        </p:nvSpPr>
        <p:spPr>
          <a:xfrm>
            <a:off x="4666315" y="1615217"/>
            <a:ext cx="2490436" cy="16686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Header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966CECC-3A92-47C8-BD7A-8D266D6D88CE}"/>
              </a:ext>
            </a:extLst>
          </p:cNvPr>
          <p:cNvSpPr/>
          <p:nvPr/>
        </p:nvSpPr>
        <p:spPr>
          <a:xfrm>
            <a:off x="4666313" y="2409478"/>
            <a:ext cx="2490431" cy="1668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/>
              <a:t>RecordId</a:t>
            </a:r>
            <a:endParaRPr lang="en-US" sz="10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FCABDB1-6FE1-48BE-847E-C0FF4B6BEE01}"/>
              </a:ext>
            </a:extLst>
          </p:cNvPr>
          <p:cNvSpPr/>
          <p:nvPr/>
        </p:nvSpPr>
        <p:spPr>
          <a:xfrm>
            <a:off x="4666313" y="1221425"/>
            <a:ext cx="2557179" cy="213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Collision within Predicates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102627F-5E22-4DF7-8EB7-8DFEE4126D4A}"/>
              </a:ext>
            </a:extLst>
          </p:cNvPr>
          <p:cNvSpPr/>
          <p:nvPr/>
        </p:nvSpPr>
        <p:spPr>
          <a:xfrm>
            <a:off x="4666312" y="3338457"/>
            <a:ext cx="2490429" cy="2736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2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9E27A69-2A03-4193-AADA-99329069437A}"/>
              </a:ext>
            </a:extLst>
          </p:cNvPr>
          <p:cNvSpPr/>
          <p:nvPr/>
        </p:nvSpPr>
        <p:spPr>
          <a:xfrm>
            <a:off x="5514399" y="3402603"/>
            <a:ext cx="834740" cy="165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PrevAddress</a:t>
            </a:r>
            <a:endParaRPr lang="en-US" sz="10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3DEABA9-727E-46CB-8CB0-DC8757EFCB30}"/>
              </a:ext>
            </a:extLst>
          </p:cNvPr>
          <p:cNvSpPr/>
          <p:nvPr/>
        </p:nvSpPr>
        <p:spPr>
          <a:xfrm>
            <a:off x="6455931" y="3405940"/>
            <a:ext cx="587350" cy="165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“dog”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F3B8A37-09F2-4EE5-BAE3-2DB59E0B5668}"/>
              </a:ext>
            </a:extLst>
          </p:cNvPr>
          <p:cNvSpPr/>
          <p:nvPr/>
        </p:nvSpPr>
        <p:spPr>
          <a:xfrm>
            <a:off x="4666312" y="3164921"/>
            <a:ext cx="2490429" cy="166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1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5371751-6E6D-4FA7-82E5-6C2681FC83AA}"/>
              </a:ext>
            </a:extLst>
          </p:cNvPr>
          <p:cNvSpPr/>
          <p:nvPr/>
        </p:nvSpPr>
        <p:spPr>
          <a:xfrm>
            <a:off x="4666311" y="3612110"/>
            <a:ext cx="2490429" cy="166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379579-D37D-44C3-B895-557522B51D97}"/>
              </a:ext>
            </a:extLst>
          </p:cNvPr>
          <p:cNvSpPr/>
          <p:nvPr/>
        </p:nvSpPr>
        <p:spPr>
          <a:xfrm>
            <a:off x="4666310" y="2991385"/>
            <a:ext cx="2490429" cy="16686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Header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B92F023-2699-43E1-8916-6E4D019B6096}"/>
              </a:ext>
            </a:extLst>
          </p:cNvPr>
          <p:cNvSpPr/>
          <p:nvPr/>
        </p:nvSpPr>
        <p:spPr>
          <a:xfrm>
            <a:off x="4666309" y="3785646"/>
            <a:ext cx="2490429" cy="1668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/>
              <a:t>RecordId</a:t>
            </a:r>
            <a:endParaRPr lang="en-US" sz="1000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F2A8151-DE4D-4931-BEC9-986BF9A0401D}"/>
              </a:ext>
            </a:extLst>
          </p:cNvPr>
          <p:cNvSpPr/>
          <p:nvPr/>
        </p:nvSpPr>
        <p:spPr>
          <a:xfrm>
            <a:off x="4666312" y="4719951"/>
            <a:ext cx="2490429" cy="2736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2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F09D6E1-D481-44CE-9310-A28647D0D2EA}"/>
              </a:ext>
            </a:extLst>
          </p:cNvPr>
          <p:cNvSpPr/>
          <p:nvPr/>
        </p:nvSpPr>
        <p:spPr>
          <a:xfrm>
            <a:off x="5514398" y="4784097"/>
            <a:ext cx="834743" cy="165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PrevAddress</a:t>
            </a:r>
            <a:endParaRPr lang="en-US" sz="10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A7ABB7B-235D-4946-B2F4-15A355198BDB}"/>
              </a:ext>
            </a:extLst>
          </p:cNvPr>
          <p:cNvSpPr/>
          <p:nvPr/>
        </p:nvSpPr>
        <p:spPr>
          <a:xfrm>
            <a:off x="6455933" y="4787434"/>
            <a:ext cx="587351" cy="165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“cat”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977CD30-C0C9-4F13-A8E9-BF3602ED9F8A}"/>
              </a:ext>
            </a:extLst>
          </p:cNvPr>
          <p:cNvSpPr/>
          <p:nvPr/>
        </p:nvSpPr>
        <p:spPr>
          <a:xfrm>
            <a:off x="4666312" y="4546415"/>
            <a:ext cx="2490429" cy="166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1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3397ACF-99FB-4ACE-8581-023DF35830BF}"/>
              </a:ext>
            </a:extLst>
          </p:cNvPr>
          <p:cNvSpPr/>
          <p:nvPr/>
        </p:nvSpPr>
        <p:spPr>
          <a:xfrm>
            <a:off x="4666311" y="4993604"/>
            <a:ext cx="2490429" cy="166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3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23C66F7-AAE4-483B-8AC8-1B274B67AEF8}"/>
              </a:ext>
            </a:extLst>
          </p:cNvPr>
          <p:cNvSpPr/>
          <p:nvPr/>
        </p:nvSpPr>
        <p:spPr>
          <a:xfrm>
            <a:off x="4666310" y="4372879"/>
            <a:ext cx="2490429" cy="16686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Header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DEC8E0B-7F53-415E-9F1B-DB88E9217EEF}"/>
              </a:ext>
            </a:extLst>
          </p:cNvPr>
          <p:cNvSpPr/>
          <p:nvPr/>
        </p:nvSpPr>
        <p:spPr>
          <a:xfrm>
            <a:off x="4666309" y="5167140"/>
            <a:ext cx="2490429" cy="1668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/>
              <a:t>RecordId</a:t>
            </a:r>
            <a:endParaRPr lang="en-US" sz="1000" dirty="0"/>
          </a:p>
        </p:txBody>
      </p: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111E2E8F-98C4-4BB6-B97F-745766340DF4}"/>
              </a:ext>
            </a:extLst>
          </p:cNvPr>
          <p:cNvCxnSpPr>
            <a:cxnSpLocks/>
            <a:stCxn id="183" idx="1"/>
            <a:endCxn id="190" idx="1"/>
          </p:cNvCxnSpPr>
          <p:nvPr/>
        </p:nvCxnSpPr>
        <p:spPr>
          <a:xfrm rot="10800000" flipV="1">
            <a:off x="4666312" y="2109186"/>
            <a:ext cx="848090" cy="1366098"/>
          </a:xfrm>
          <a:prstGeom prst="curvedConnector3">
            <a:avLst>
              <a:gd name="adj1" fmla="val 126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Curved 205">
            <a:extLst>
              <a:ext uri="{FF2B5EF4-FFF2-40B4-BE49-F238E27FC236}">
                <a16:creationId xmlns:a16="http://schemas.microsoft.com/office/drawing/2014/main" id="{4615DDDA-6291-411D-A95B-8B06FFEE30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66307" y="3495993"/>
            <a:ext cx="848090" cy="1366098"/>
          </a:xfrm>
          <a:prstGeom prst="curvedConnector3">
            <a:avLst>
              <a:gd name="adj1" fmla="val 126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7AE6F9F-F42A-4868-A769-D2EDFE3CB243}"/>
              </a:ext>
            </a:extLst>
          </p:cNvPr>
          <p:cNvSpPr/>
          <p:nvPr/>
        </p:nvSpPr>
        <p:spPr>
          <a:xfrm>
            <a:off x="8439157" y="1962289"/>
            <a:ext cx="2490434" cy="2736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2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06E8DFC-63AF-4F2B-B0F7-A766EB9AB4B7}"/>
              </a:ext>
            </a:extLst>
          </p:cNvPr>
          <p:cNvSpPr/>
          <p:nvPr/>
        </p:nvSpPr>
        <p:spPr>
          <a:xfrm>
            <a:off x="9287242" y="2026435"/>
            <a:ext cx="834739" cy="165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PrevAddress</a:t>
            </a:r>
            <a:endParaRPr lang="en-US" sz="100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6997635-3049-4D99-A82F-DF7A7AC34D69}"/>
              </a:ext>
            </a:extLst>
          </p:cNvPr>
          <p:cNvSpPr/>
          <p:nvPr/>
        </p:nvSpPr>
        <p:spPr>
          <a:xfrm>
            <a:off x="10228773" y="2029772"/>
            <a:ext cx="587351" cy="165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“cat”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AF35798-0F37-4219-83AF-622E2882906F}"/>
              </a:ext>
            </a:extLst>
          </p:cNvPr>
          <p:cNvSpPr/>
          <p:nvPr/>
        </p:nvSpPr>
        <p:spPr>
          <a:xfrm>
            <a:off x="8439156" y="1788753"/>
            <a:ext cx="2490435" cy="166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88D9DB0-B9C1-4A42-9BD3-4201D0684012}"/>
              </a:ext>
            </a:extLst>
          </p:cNvPr>
          <p:cNvSpPr/>
          <p:nvPr/>
        </p:nvSpPr>
        <p:spPr>
          <a:xfrm>
            <a:off x="8439150" y="2234581"/>
            <a:ext cx="2490434" cy="166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3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BD3DBBF-259F-431E-ADA3-A793243B40DC}"/>
              </a:ext>
            </a:extLst>
          </p:cNvPr>
          <p:cNvSpPr/>
          <p:nvPr/>
        </p:nvSpPr>
        <p:spPr>
          <a:xfrm>
            <a:off x="8439155" y="1615217"/>
            <a:ext cx="2490436" cy="16686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Header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F413E659-1B97-46C4-BBB4-E66DDE000189}"/>
              </a:ext>
            </a:extLst>
          </p:cNvPr>
          <p:cNvSpPr/>
          <p:nvPr/>
        </p:nvSpPr>
        <p:spPr>
          <a:xfrm>
            <a:off x="8439153" y="2409478"/>
            <a:ext cx="2490431" cy="1668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/>
              <a:t>RecordId</a:t>
            </a:r>
            <a:endParaRPr lang="en-US" sz="10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5F4CD1E-9797-4195-8353-83356BB7F9B0}"/>
              </a:ext>
            </a:extLst>
          </p:cNvPr>
          <p:cNvSpPr/>
          <p:nvPr/>
        </p:nvSpPr>
        <p:spPr>
          <a:xfrm>
            <a:off x="8439153" y="1221425"/>
            <a:ext cx="2557179" cy="213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Collision across Predicates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29AEA2C-5871-4C9C-9F37-675AE7018886}"/>
              </a:ext>
            </a:extLst>
          </p:cNvPr>
          <p:cNvSpPr/>
          <p:nvPr/>
        </p:nvSpPr>
        <p:spPr>
          <a:xfrm>
            <a:off x="8439148" y="3158247"/>
            <a:ext cx="2490429" cy="2736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1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50D7E8A-DB47-4018-916A-F2C0E9E891F5}"/>
              </a:ext>
            </a:extLst>
          </p:cNvPr>
          <p:cNvSpPr/>
          <p:nvPr/>
        </p:nvSpPr>
        <p:spPr>
          <a:xfrm>
            <a:off x="9266992" y="3223695"/>
            <a:ext cx="834740" cy="165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PrevAddress</a:t>
            </a:r>
            <a:endParaRPr lang="en-US" sz="1000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072FE32-2CF0-44A6-BB35-3D5982A8AEF1}"/>
              </a:ext>
            </a:extLst>
          </p:cNvPr>
          <p:cNvSpPr/>
          <p:nvPr/>
        </p:nvSpPr>
        <p:spPr>
          <a:xfrm>
            <a:off x="10221979" y="3219677"/>
            <a:ext cx="587350" cy="165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“boat”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BDD6508-6D3E-4A37-A2CF-8D0835693BBC}"/>
              </a:ext>
            </a:extLst>
          </p:cNvPr>
          <p:cNvSpPr/>
          <p:nvPr/>
        </p:nvSpPr>
        <p:spPr>
          <a:xfrm>
            <a:off x="8439144" y="3439261"/>
            <a:ext cx="2490429" cy="166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2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4A0AE70-0B8A-4290-B36D-244B491B9E58}"/>
              </a:ext>
            </a:extLst>
          </p:cNvPr>
          <p:cNvSpPr/>
          <p:nvPr/>
        </p:nvSpPr>
        <p:spPr>
          <a:xfrm>
            <a:off x="8439151" y="3612110"/>
            <a:ext cx="2490429" cy="166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3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3713FAA1-A687-400A-BFF2-0D631293FE52}"/>
              </a:ext>
            </a:extLst>
          </p:cNvPr>
          <p:cNvSpPr/>
          <p:nvPr/>
        </p:nvSpPr>
        <p:spPr>
          <a:xfrm>
            <a:off x="8439150" y="2991385"/>
            <a:ext cx="2490429" cy="16686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Header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49315C8-4947-496D-B0E3-8EFC39A1C498}"/>
              </a:ext>
            </a:extLst>
          </p:cNvPr>
          <p:cNvSpPr/>
          <p:nvPr/>
        </p:nvSpPr>
        <p:spPr>
          <a:xfrm>
            <a:off x="8439149" y="3785646"/>
            <a:ext cx="2490429" cy="1668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/>
              <a:t>RecordId</a:t>
            </a:r>
            <a:endParaRPr lang="en-US" sz="10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CFC8739-812F-43D0-9D87-1AD30E1CC63A}"/>
              </a:ext>
            </a:extLst>
          </p:cNvPr>
          <p:cNvSpPr/>
          <p:nvPr/>
        </p:nvSpPr>
        <p:spPr>
          <a:xfrm>
            <a:off x="8439152" y="4719951"/>
            <a:ext cx="2490429" cy="2736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2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BAF7A2DD-5AA6-42FA-B73C-20936E6448F5}"/>
              </a:ext>
            </a:extLst>
          </p:cNvPr>
          <p:cNvSpPr/>
          <p:nvPr/>
        </p:nvSpPr>
        <p:spPr>
          <a:xfrm>
            <a:off x="9287238" y="4784097"/>
            <a:ext cx="834743" cy="165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PrevAddress</a:t>
            </a:r>
            <a:endParaRPr lang="en-US" sz="1000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C4157D0-ABC3-4D05-A348-8D0B07CD600D}"/>
              </a:ext>
            </a:extLst>
          </p:cNvPr>
          <p:cNvSpPr/>
          <p:nvPr/>
        </p:nvSpPr>
        <p:spPr>
          <a:xfrm>
            <a:off x="10228773" y="4787434"/>
            <a:ext cx="587351" cy="165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“cat”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570FDCFA-73D0-4F55-8144-2A3DB9A40504}"/>
              </a:ext>
            </a:extLst>
          </p:cNvPr>
          <p:cNvSpPr/>
          <p:nvPr/>
        </p:nvSpPr>
        <p:spPr>
          <a:xfrm>
            <a:off x="8439152" y="4546415"/>
            <a:ext cx="2490429" cy="166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1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BA97063-F370-41EC-893D-37F09A8D0631}"/>
              </a:ext>
            </a:extLst>
          </p:cNvPr>
          <p:cNvSpPr/>
          <p:nvPr/>
        </p:nvSpPr>
        <p:spPr>
          <a:xfrm>
            <a:off x="8439151" y="4993604"/>
            <a:ext cx="2490429" cy="166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Predicate 3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7E51A26-80F7-4E7D-AC2A-419527C05192}"/>
              </a:ext>
            </a:extLst>
          </p:cNvPr>
          <p:cNvSpPr/>
          <p:nvPr/>
        </p:nvSpPr>
        <p:spPr>
          <a:xfrm>
            <a:off x="8439150" y="4372879"/>
            <a:ext cx="2490429" cy="16686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Header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70B0AC7-0C4D-4843-BB43-3AD0DF82BAD3}"/>
              </a:ext>
            </a:extLst>
          </p:cNvPr>
          <p:cNvSpPr/>
          <p:nvPr/>
        </p:nvSpPr>
        <p:spPr>
          <a:xfrm>
            <a:off x="8439149" y="5167140"/>
            <a:ext cx="2490429" cy="1668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/>
              <a:t>RecordId</a:t>
            </a:r>
            <a:endParaRPr lang="en-US" sz="1000" dirty="0"/>
          </a:p>
        </p:txBody>
      </p:sp>
      <p:cxnSp>
        <p:nvCxnSpPr>
          <p:cNvPr id="230" name="Connector: Curved 229">
            <a:extLst>
              <a:ext uri="{FF2B5EF4-FFF2-40B4-BE49-F238E27FC236}">
                <a16:creationId xmlns:a16="http://schemas.microsoft.com/office/drawing/2014/main" id="{1C8361B1-DD77-40C1-9B5C-A4B5A4FA1B6F}"/>
              </a:ext>
            </a:extLst>
          </p:cNvPr>
          <p:cNvCxnSpPr>
            <a:cxnSpLocks/>
            <a:stCxn id="216" idx="1"/>
            <a:endCxn id="222" idx="1"/>
          </p:cNvCxnSpPr>
          <p:nvPr/>
        </p:nvCxnSpPr>
        <p:spPr>
          <a:xfrm rot="10800000" flipV="1">
            <a:off x="8439152" y="3306446"/>
            <a:ext cx="827840" cy="1550332"/>
          </a:xfrm>
          <a:prstGeom prst="curvedConnector3">
            <a:avLst>
              <a:gd name="adj1" fmla="val 127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86F035E2-7B11-480F-BAAE-C57EA07A8031}"/>
              </a:ext>
            </a:extLst>
          </p:cNvPr>
          <p:cNvCxnSpPr>
            <a:cxnSpLocks/>
            <a:stCxn id="208" idx="1"/>
            <a:endCxn id="215" idx="1"/>
          </p:cNvCxnSpPr>
          <p:nvPr/>
        </p:nvCxnSpPr>
        <p:spPr>
          <a:xfrm rot="10800000" flipV="1">
            <a:off x="8439148" y="2109186"/>
            <a:ext cx="848094" cy="1185888"/>
          </a:xfrm>
          <a:prstGeom prst="curvedConnector3">
            <a:avLst>
              <a:gd name="adj1" fmla="val 126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51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311</Words>
  <Application>Microsoft Office PowerPoint</Application>
  <PresentationFormat>Widescreen</PresentationFormat>
  <Paragraphs>104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Hart</dc:creator>
  <cp:lastModifiedBy>Ted Hart</cp:lastModifiedBy>
  <cp:revision>22</cp:revision>
  <dcterms:created xsi:type="dcterms:W3CDTF">2020-11-10T06:29:00Z</dcterms:created>
  <dcterms:modified xsi:type="dcterms:W3CDTF">2020-12-01T07:43:22Z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2020-11-10T06:29:00Z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6b10700a-adbf-4b40-94c5-393de792f4f9</vt:lpwstr>
  </property>
  <property fmtid="{D5CDD505-2E9C-101B-9397-08002B2CF9AE}" pid="8" name="MSIP_Label_f42aa342-8706-4288-bd11-ebb85995028c_ContentBits">
    <vt:lpwstr>0</vt:lpwstr>
  </property>
</Properties>
</file>