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30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A53B-75BF-42C4-8116-D8B720742167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B48E2-F973-48F8-A10F-32A744CB2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as assembly-overview.png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48E2-F973-48F8-A10F-32A744CB2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as record-structure.png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48E2-F973-48F8-A10F-32A744CB21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5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as keypointer-chains.png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48E2-F973-48F8-A10F-32A744CB21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1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as 2p-checkpoint.png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48E2-F973-48F8-A10F-32A744CB21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0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Save as 2p-recover.png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B48E2-F973-48F8-A10F-32A744CB2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E719-E726-498B-91EB-12CE2AF3A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668A6-1108-49F3-B7BA-981EC73D7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B463-FFDE-4E2E-9DC3-8A795825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E97F-AF4E-4075-B539-301A3A82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9585-4F41-4340-95B6-A6107FE2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C37B-E360-4AF7-B7AD-96A22BFD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33136-E99B-4AA3-B4D1-B4FC075EC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67A0-CC9F-41AE-BC8E-D9D46885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6828-1CD1-4436-BC2D-DEE96263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8553-8E1C-4E76-BB88-40E4BD08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2D301-85C6-487D-8649-5DAE2F5D9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80824-6E8E-4620-9343-8A4D03A3D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6930-018E-478D-9597-0CB71E9C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7F25-EBB3-419F-9B7C-141AD47D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2108-31B6-4D09-BEDC-D76CEBBF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5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FF4-B330-432D-B047-4801ABD0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15361-BF38-49EE-9D6E-E89BCC53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0691-442F-4620-9C1B-034DAB9D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6EA0-1D10-4975-9FD8-6BD858C8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4104-44AB-48FD-A34B-565B3CB0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2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392E-773E-4FCF-B1B8-1B6301F2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F467-9745-4CBA-844B-E97C9CE2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63B11-ED3E-42C8-9213-63DE7AC8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B59A-E924-44C8-881D-E0587067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AEF5-0562-45B4-98F2-B0879A3C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F02A-ADAE-44FE-8947-5C78D3AE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99BD-E6A5-4A73-93D6-057807DEE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858FF-A817-41E5-A9BE-620ABDEBE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F2056-A90C-46BD-A71F-534517B1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0B878-E356-41F5-A67C-8FE26037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A3DAB-9D13-4544-9585-4A15DBA4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1DA2-AEF9-4766-935B-BE518F97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BE99-617E-490E-9403-C17145620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521EE-19C4-4DB8-BF59-60CD4468D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ED4E6-A665-49FA-8EF5-BC2812F3F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6E93F-C639-4D16-B134-B7305CA26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C1165-B0C3-450E-9A71-752FF19E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368B1-DFB7-4783-87EB-0B74A1B3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E2DDD-6F9B-4BE4-BC31-3B7DBC40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5776-854E-47EA-AE6F-3248B46E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0B20E-9C28-4646-8322-D1A88B51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9C309-18E1-4D91-901D-1F391E76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A3A34-C7AF-4BF7-B3D7-485A706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9BCDF-E3F7-4506-BD73-356187E6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24887-DB32-4F8C-B029-A56DF193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B43A8-5D4E-474F-99AA-1BD937E3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8FEA-DDBC-4B74-BFEC-8041E6D3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0DEF-5B8F-409B-82B0-71B179BB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B1B0E-F324-4E0F-81D2-9DC4BF025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10C0E-0E54-4E6B-BBFB-7B79EEA3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5FC1-8226-438D-8421-A88F289F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3B3DB-D87D-46EC-8504-0D24BABC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0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4B90-8383-4200-B8FD-90748020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6662D-F2FF-4FEC-8283-4AA0E083C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21F79-5D86-421D-8729-CA8CB743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E53AF-012D-4A2C-A846-C0CA6EEC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1B81-1CFC-49A5-A68E-D3DEEF6F5AA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A5536-CF12-4CBC-A38A-5DC2263F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A552-2A8D-4E43-AFCE-3EC501EB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7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99789-AE85-4A04-808A-FB91AB61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E587-6312-4081-A89C-D3E39A6D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3966-1753-4FA2-8A76-868AAF3ED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1B81-1CFC-49A5-A68E-D3DEEF6F5AA5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9642C-5327-4AF7-916A-156F257B3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B5FB-DBBE-4C6E-99E4-92C4F4897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20D0-FFA2-4412-86C8-6E3AF8232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9D107F-3988-4412-A4BA-613C112332A1}"/>
              </a:ext>
            </a:extLst>
          </p:cNvPr>
          <p:cNvSpPr/>
          <p:nvPr/>
        </p:nvSpPr>
        <p:spPr>
          <a:xfrm>
            <a:off x="1858931" y="3891206"/>
            <a:ext cx="3957457" cy="2440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Subset Index Implementation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(FASTER.indexes.HashValueIndex)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9C77FC7-A4D5-46FB-BF91-0B7E2A2DD6EF}"/>
              </a:ext>
            </a:extLst>
          </p:cNvPr>
          <p:cNvSpPr/>
          <p:nvPr/>
        </p:nvSpPr>
        <p:spPr>
          <a:xfrm>
            <a:off x="3098071" y="511208"/>
            <a:ext cx="1479176" cy="184897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  <a:br>
              <a:rPr lang="en-US" dirty="0"/>
            </a:br>
            <a:r>
              <a:rPr lang="en-US" dirty="0"/>
              <a:t>FASTER KV</a:t>
            </a:r>
            <a:br>
              <a:rPr lang="en-US" dirty="0"/>
            </a:br>
            <a:r>
              <a:rPr lang="en-US" dirty="0"/>
              <a:t>(FASTER.core)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1CE568C6-9604-4BC8-9792-F8689906026D}"/>
              </a:ext>
            </a:extLst>
          </p:cNvPr>
          <p:cNvSpPr/>
          <p:nvPr/>
        </p:nvSpPr>
        <p:spPr>
          <a:xfrm>
            <a:off x="4610227" y="4979713"/>
            <a:ext cx="914400" cy="1068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Secondary</a:t>
            </a:r>
            <a:br>
              <a:rPr lang="en-US" sz="1000" dirty="0"/>
            </a:br>
            <a:r>
              <a:rPr lang="en-US" sz="1000" dirty="0"/>
              <a:t>FASTER KV</a:t>
            </a:r>
            <a:br>
              <a:rPr lang="en-US" sz="1000" dirty="0"/>
            </a:br>
            <a:r>
              <a:rPr lang="en-US" sz="1000" dirty="0"/>
              <a:t>(FASTER.core)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F49221A-89C6-452B-AA86-0926B90AF02E}"/>
              </a:ext>
            </a:extLst>
          </p:cNvPr>
          <p:cNvSpPr/>
          <p:nvPr/>
        </p:nvSpPr>
        <p:spPr>
          <a:xfrm>
            <a:off x="3393777" y="4979711"/>
            <a:ext cx="914400" cy="1068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Secondary</a:t>
            </a:r>
            <a:br>
              <a:rPr lang="en-US" sz="1000" dirty="0"/>
            </a:br>
            <a:r>
              <a:rPr lang="en-US" sz="1000" dirty="0"/>
              <a:t>FASTER KV</a:t>
            </a:r>
            <a:br>
              <a:rPr lang="en-US" sz="1000" dirty="0"/>
            </a:br>
            <a:r>
              <a:rPr lang="en-US" sz="1000" dirty="0"/>
              <a:t>(FASTER.core)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3E265E5E-B5BB-4637-B7D6-3FEC513D891F}"/>
              </a:ext>
            </a:extLst>
          </p:cNvPr>
          <p:cNvSpPr/>
          <p:nvPr/>
        </p:nvSpPr>
        <p:spPr>
          <a:xfrm>
            <a:off x="2177328" y="4979712"/>
            <a:ext cx="914400" cy="10687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Secondary</a:t>
            </a:r>
            <a:br>
              <a:rPr lang="en-US" sz="1000" dirty="0"/>
            </a:br>
            <a:r>
              <a:rPr lang="en-US" sz="1000" dirty="0"/>
              <a:t>FASTER KV</a:t>
            </a:r>
            <a:br>
              <a:rPr lang="en-US" sz="1000" dirty="0"/>
            </a:br>
            <a:r>
              <a:rPr lang="en-US" sz="1000" dirty="0"/>
              <a:t>(FASTER.core)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7C7AD-5489-4620-B087-43AFEA2D16DF}"/>
              </a:ext>
            </a:extLst>
          </p:cNvPr>
          <p:cNvSpPr/>
          <p:nvPr/>
        </p:nvSpPr>
        <p:spPr>
          <a:xfrm>
            <a:off x="2092657" y="4583681"/>
            <a:ext cx="1074003" cy="16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Index 1</a:t>
            </a:r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C1CA1D-3DB4-4C16-B36A-9BEAE9EFEF0E}"/>
              </a:ext>
            </a:extLst>
          </p:cNvPr>
          <p:cNvSpPr/>
          <p:nvPr/>
        </p:nvSpPr>
        <p:spPr>
          <a:xfrm>
            <a:off x="3300659" y="4583681"/>
            <a:ext cx="1074003" cy="16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Index 2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96DFEE-6FFB-461D-A6F7-2A7ADFD50C0C}"/>
              </a:ext>
            </a:extLst>
          </p:cNvPr>
          <p:cNvSpPr/>
          <p:nvPr/>
        </p:nvSpPr>
        <p:spPr>
          <a:xfrm>
            <a:off x="4508661" y="4583681"/>
            <a:ext cx="1074003" cy="1615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Index 3</a:t>
            </a: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4594D9-C0C0-490D-ABD7-9E16C80F0F5C}"/>
              </a:ext>
            </a:extLst>
          </p:cNvPr>
          <p:cNvSpPr/>
          <p:nvPr/>
        </p:nvSpPr>
        <p:spPr>
          <a:xfrm>
            <a:off x="1858931" y="2776952"/>
            <a:ext cx="3957457" cy="697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FASTER.core SecondaryIndex Extensions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53D8D61C-0EF3-46D3-8F64-1E4F7D0C5173}"/>
              </a:ext>
            </a:extLst>
          </p:cNvPr>
          <p:cNvSpPr/>
          <p:nvPr/>
        </p:nvSpPr>
        <p:spPr>
          <a:xfrm>
            <a:off x="3780894" y="2444708"/>
            <a:ext cx="140164" cy="2558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A4EB471-2214-44C6-949C-9B71C7129667}"/>
              </a:ext>
            </a:extLst>
          </p:cNvPr>
          <p:cNvSpPr/>
          <p:nvPr/>
        </p:nvSpPr>
        <p:spPr>
          <a:xfrm>
            <a:off x="3780895" y="3550809"/>
            <a:ext cx="140163" cy="266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68EBA-19C5-4BEB-8BAB-65A55E8E6CD1}"/>
              </a:ext>
            </a:extLst>
          </p:cNvPr>
          <p:cNvSpPr/>
          <p:nvPr/>
        </p:nvSpPr>
        <p:spPr>
          <a:xfrm>
            <a:off x="7511079" y="1080279"/>
            <a:ext cx="3646240" cy="697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FASTER app without HashValueIndex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6D1C41-62C8-4092-B98D-A6714E638381}"/>
              </a:ext>
            </a:extLst>
          </p:cNvPr>
          <p:cNvSpPr/>
          <p:nvPr/>
        </p:nvSpPr>
        <p:spPr>
          <a:xfrm>
            <a:off x="7505608" y="2216385"/>
            <a:ext cx="3651711" cy="1943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FASTER app with HashValueIndex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8458CDA-D2A3-4A88-8D00-23277006E8EA}"/>
              </a:ext>
            </a:extLst>
          </p:cNvPr>
          <p:cNvSpPr/>
          <p:nvPr/>
        </p:nvSpPr>
        <p:spPr>
          <a:xfrm>
            <a:off x="6096000" y="1381612"/>
            <a:ext cx="1192502" cy="146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0C6F5F46-4CD3-4587-BD0A-ACCD81C8D35E}"/>
              </a:ext>
            </a:extLst>
          </p:cNvPr>
          <p:cNvSpPr/>
          <p:nvPr/>
        </p:nvSpPr>
        <p:spPr>
          <a:xfrm rot="1073093">
            <a:off x="6064747" y="2450550"/>
            <a:ext cx="1192502" cy="146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6880D44-F50B-4B29-881A-214C0DEC2C6C}"/>
              </a:ext>
            </a:extLst>
          </p:cNvPr>
          <p:cNvSpPr/>
          <p:nvPr/>
        </p:nvSpPr>
        <p:spPr>
          <a:xfrm rot="20703243">
            <a:off x="6094764" y="3835592"/>
            <a:ext cx="1192502" cy="146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0DC0B87-BFA3-4A81-B412-4EFFE4F0B4C3}"/>
              </a:ext>
            </a:extLst>
          </p:cNvPr>
          <p:cNvSpPr/>
          <p:nvPr/>
        </p:nvSpPr>
        <p:spPr>
          <a:xfrm>
            <a:off x="6076164" y="3052273"/>
            <a:ext cx="1192502" cy="1468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C141D7-CB5F-4B4C-9FC9-C7A910F07BB6}"/>
              </a:ext>
            </a:extLst>
          </p:cNvPr>
          <p:cNvSpPr/>
          <p:nvPr/>
        </p:nvSpPr>
        <p:spPr>
          <a:xfrm>
            <a:off x="7639966" y="2555827"/>
            <a:ext cx="3382993" cy="32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Faster Data Ops (Upsert etc.)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F46149-ED66-408C-B1F6-1B635FFDF398}"/>
              </a:ext>
            </a:extLst>
          </p:cNvPr>
          <p:cNvSpPr/>
          <p:nvPr/>
        </p:nvSpPr>
        <p:spPr>
          <a:xfrm>
            <a:off x="7639965" y="2964834"/>
            <a:ext cx="3382993" cy="321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Query Ops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8D7A47-BFC3-4C53-8F54-1BEDC3DEFEBA}"/>
              </a:ext>
            </a:extLst>
          </p:cNvPr>
          <p:cNvSpPr/>
          <p:nvPr/>
        </p:nvSpPr>
        <p:spPr>
          <a:xfrm>
            <a:off x="7639965" y="3388225"/>
            <a:ext cx="3382993" cy="646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Index Creation and Maintenance (Register, Checkpoint, etc.)</a:t>
            </a:r>
          </a:p>
        </p:txBody>
      </p:sp>
    </p:spTree>
    <p:extLst>
      <p:ext uri="{BB962C8B-B14F-4D97-AF65-F5344CB8AC3E}">
        <p14:creationId xmlns:p14="http://schemas.microsoft.com/office/powerpoint/2010/main" val="427640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5D2B5F-2896-45B1-8DB7-7815C136CF2E}"/>
              </a:ext>
            </a:extLst>
          </p:cNvPr>
          <p:cNvSpPr/>
          <p:nvPr/>
        </p:nvSpPr>
        <p:spPr>
          <a:xfrm>
            <a:off x="215327" y="1724757"/>
            <a:ext cx="11780520" cy="10576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Predicate 1</a:t>
            </a:r>
            <a:br>
              <a:rPr lang="en-US" dirty="0"/>
            </a:br>
            <a:r>
              <a:rPr lang="en-US" dirty="0"/>
              <a:t>(KeyPointer)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929B07-DD3C-41D4-BA15-D26E67ACD2B3}"/>
              </a:ext>
            </a:extLst>
          </p:cNvPr>
          <p:cNvSpPr/>
          <p:nvPr/>
        </p:nvSpPr>
        <p:spPr>
          <a:xfrm>
            <a:off x="212414" y="2793203"/>
            <a:ext cx="11780520" cy="10576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Predicate 2</a:t>
            </a:r>
            <a:br>
              <a:rPr lang="en-US" dirty="0"/>
            </a:br>
            <a:r>
              <a:rPr lang="en-US" dirty="0"/>
              <a:t>(KeyPointer)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7C8F4E-1B65-4F9F-8B24-A030F82BB63A}"/>
              </a:ext>
            </a:extLst>
          </p:cNvPr>
          <p:cNvSpPr/>
          <p:nvPr/>
        </p:nvSpPr>
        <p:spPr>
          <a:xfrm>
            <a:off x="212414" y="3857500"/>
            <a:ext cx="11780520" cy="10576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Predicate 3</a:t>
            </a:r>
            <a:br>
              <a:rPr lang="en-US" dirty="0"/>
            </a:br>
            <a:r>
              <a:rPr lang="en-US" dirty="0"/>
              <a:t>(KeyPointer)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28623A-4BEB-454A-864F-8788F8315F50}"/>
              </a:ext>
            </a:extLst>
          </p:cNvPr>
          <p:cNvSpPr/>
          <p:nvPr/>
        </p:nvSpPr>
        <p:spPr>
          <a:xfrm>
            <a:off x="215327" y="813172"/>
            <a:ext cx="11780520" cy="90605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Record Header (RecordInfo)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17F272-F03F-4909-8C93-48951AE11C1E}"/>
              </a:ext>
            </a:extLst>
          </p:cNvPr>
          <p:cNvSpPr/>
          <p:nvPr/>
        </p:nvSpPr>
        <p:spPr>
          <a:xfrm>
            <a:off x="212414" y="4914486"/>
            <a:ext cx="11780520" cy="90605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Record Value (RecordId)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2783CC-A58A-4D8C-A2F5-99D92675ED74}"/>
              </a:ext>
            </a:extLst>
          </p:cNvPr>
          <p:cNvSpPr/>
          <p:nvPr/>
        </p:nvSpPr>
        <p:spPr>
          <a:xfrm>
            <a:off x="1662782" y="4033571"/>
            <a:ext cx="2113907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PreviousAddress:</a:t>
            </a:r>
            <a:br>
              <a:rPr lang="en-US" sz="1600" dirty="0"/>
            </a:br>
            <a:r>
              <a:rPr lang="en-US" sz="1600" dirty="0"/>
              <a:t>8 bytes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E9A42B-E2BE-4955-93AF-EB9B750675F0}"/>
              </a:ext>
            </a:extLst>
          </p:cNvPr>
          <p:cNvSpPr/>
          <p:nvPr/>
        </p:nvSpPr>
        <p:spPr>
          <a:xfrm>
            <a:off x="3995607" y="4033627"/>
            <a:ext cx="1942043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Offset to start of Keys: 2 bytes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F48E9E-0C45-45AA-BE70-EE4DA9692607}"/>
              </a:ext>
            </a:extLst>
          </p:cNvPr>
          <p:cNvSpPr/>
          <p:nvPr/>
        </p:nvSpPr>
        <p:spPr>
          <a:xfrm>
            <a:off x="6156568" y="4033627"/>
            <a:ext cx="1787368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Predicate Ordinal: 1 byte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DB618B-0418-4AF1-8AA3-AC563E8F2321}"/>
              </a:ext>
            </a:extLst>
          </p:cNvPr>
          <p:cNvSpPr/>
          <p:nvPr/>
        </p:nvSpPr>
        <p:spPr>
          <a:xfrm>
            <a:off x="8146842" y="4033571"/>
            <a:ext cx="969145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Flags:</a:t>
            </a:r>
            <a:br>
              <a:rPr lang="en-US" sz="1600" dirty="0"/>
            </a:br>
            <a:r>
              <a:rPr lang="en-US" sz="1600" dirty="0"/>
              <a:t>1 byte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F2A7CD-0241-4D82-BDB2-CAA466AE260E}"/>
              </a:ext>
            </a:extLst>
          </p:cNvPr>
          <p:cNvSpPr/>
          <p:nvPr/>
        </p:nvSpPr>
        <p:spPr>
          <a:xfrm>
            <a:off x="9318893" y="4033571"/>
            <a:ext cx="2560750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returned from Predicate: N bytes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263D60-B97D-4DFD-AFD9-CBC5A2A92672}"/>
              </a:ext>
            </a:extLst>
          </p:cNvPr>
          <p:cNvSpPr/>
          <p:nvPr/>
        </p:nvSpPr>
        <p:spPr>
          <a:xfrm>
            <a:off x="1646820" y="2952022"/>
            <a:ext cx="2113907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PreviousAddress:</a:t>
            </a:r>
            <a:br>
              <a:rPr lang="en-US" sz="1600" dirty="0"/>
            </a:br>
            <a:r>
              <a:rPr lang="en-US" sz="1600" dirty="0"/>
              <a:t>8 bytes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3786BF-73AF-4D4F-8873-7A2A2F27CEBB}"/>
              </a:ext>
            </a:extLst>
          </p:cNvPr>
          <p:cNvSpPr/>
          <p:nvPr/>
        </p:nvSpPr>
        <p:spPr>
          <a:xfrm>
            <a:off x="3979645" y="2952078"/>
            <a:ext cx="1942043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Offset to start of Keys: 2 bytes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E6C797-CA84-4BCE-9593-6CCBEF17B6DB}"/>
              </a:ext>
            </a:extLst>
          </p:cNvPr>
          <p:cNvSpPr/>
          <p:nvPr/>
        </p:nvSpPr>
        <p:spPr>
          <a:xfrm>
            <a:off x="6140606" y="2952078"/>
            <a:ext cx="1787368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Predicate Ordinal: 1 byte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302E00-B012-408F-B1A0-26B7D609B616}"/>
              </a:ext>
            </a:extLst>
          </p:cNvPr>
          <p:cNvSpPr/>
          <p:nvPr/>
        </p:nvSpPr>
        <p:spPr>
          <a:xfrm>
            <a:off x="8130880" y="2952022"/>
            <a:ext cx="969145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Flags:</a:t>
            </a:r>
            <a:br>
              <a:rPr lang="en-US" sz="1600" dirty="0"/>
            </a:br>
            <a:r>
              <a:rPr lang="en-US" sz="1600" dirty="0"/>
              <a:t>1 byte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02183C-9555-46CC-AE7F-F29DE3A604BA}"/>
              </a:ext>
            </a:extLst>
          </p:cNvPr>
          <p:cNvSpPr/>
          <p:nvPr/>
        </p:nvSpPr>
        <p:spPr>
          <a:xfrm>
            <a:off x="9302931" y="2952022"/>
            <a:ext cx="2560750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returned from Predicate: N bytes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0AAD00-94A4-496F-9BB7-DB78028AD245}"/>
              </a:ext>
            </a:extLst>
          </p:cNvPr>
          <p:cNvSpPr/>
          <p:nvPr/>
        </p:nvSpPr>
        <p:spPr>
          <a:xfrm>
            <a:off x="1662782" y="1877993"/>
            <a:ext cx="2113907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PreviousAddress:</a:t>
            </a:r>
            <a:br>
              <a:rPr lang="en-US" sz="1600" dirty="0"/>
            </a:br>
            <a:r>
              <a:rPr lang="en-US" sz="1600" dirty="0"/>
              <a:t>8 bytes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C721A4-681B-439E-8DC5-9F24F1F8A0EE}"/>
              </a:ext>
            </a:extLst>
          </p:cNvPr>
          <p:cNvSpPr/>
          <p:nvPr/>
        </p:nvSpPr>
        <p:spPr>
          <a:xfrm>
            <a:off x="3995607" y="1878049"/>
            <a:ext cx="1942043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Offset to start of Keys: 2 bytes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7B8922-2855-4553-A3A0-9A9CD9613682}"/>
              </a:ext>
            </a:extLst>
          </p:cNvPr>
          <p:cNvSpPr/>
          <p:nvPr/>
        </p:nvSpPr>
        <p:spPr>
          <a:xfrm>
            <a:off x="6156568" y="1878049"/>
            <a:ext cx="1787368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Predicate Ordinal: 1 byte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B17998-32EB-449D-B52B-F5355EA5CB10}"/>
              </a:ext>
            </a:extLst>
          </p:cNvPr>
          <p:cNvSpPr/>
          <p:nvPr/>
        </p:nvSpPr>
        <p:spPr>
          <a:xfrm>
            <a:off x="8146842" y="1877993"/>
            <a:ext cx="969145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Flags:</a:t>
            </a:r>
            <a:br>
              <a:rPr lang="en-US" sz="1600" dirty="0"/>
            </a:br>
            <a:r>
              <a:rPr lang="en-US" sz="1600" dirty="0"/>
              <a:t>1 byte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023248-E6C7-441A-AAA2-91F4CC88D437}"/>
              </a:ext>
            </a:extLst>
          </p:cNvPr>
          <p:cNvSpPr/>
          <p:nvPr/>
        </p:nvSpPr>
        <p:spPr>
          <a:xfrm>
            <a:off x="9318893" y="1877993"/>
            <a:ext cx="2560750" cy="698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returned from Predicate: N bytes</a:t>
            </a:r>
          </a:p>
        </p:txBody>
      </p:sp>
    </p:spTree>
    <p:extLst>
      <p:ext uri="{BB962C8B-B14F-4D97-AF65-F5344CB8AC3E}">
        <p14:creationId xmlns:p14="http://schemas.microsoft.com/office/powerpoint/2010/main" val="180587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3BD4E3-C606-466D-AFE7-B08A3E5061F0}"/>
              </a:ext>
            </a:extLst>
          </p:cNvPr>
          <p:cNvSpPr/>
          <p:nvPr/>
        </p:nvSpPr>
        <p:spPr>
          <a:xfrm>
            <a:off x="627446" y="1464860"/>
            <a:ext cx="3264679" cy="511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2DA11D-7902-45A1-93E7-4E4607F49130}"/>
              </a:ext>
            </a:extLst>
          </p:cNvPr>
          <p:cNvSpPr/>
          <p:nvPr/>
        </p:nvSpPr>
        <p:spPr>
          <a:xfrm>
            <a:off x="1629164" y="1547513"/>
            <a:ext cx="1274388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PrevAddress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9216909-D804-4D72-B8C6-40806B8B8164}"/>
              </a:ext>
            </a:extLst>
          </p:cNvPr>
          <p:cNvSpPr/>
          <p:nvPr/>
        </p:nvSpPr>
        <p:spPr>
          <a:xfrm>
            <a:off x="3017019" y="1549189"/>
            <a:ext cx="769951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“cat”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8AB3601-6DF4-467F-8FD0-E81913C8528D}"/>
              </a:ext>
            </a:extLst>
          </p:cNvPr>
          <p:cNvSpPr/>
          <p:nvPr/>
        </p:nvSpPr>
        <p:spPr>
          <a:xfrm>
            <a:off x="627402" y="1124419"/>
            <a:ext cx="3264680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DECBCA-C353-42B9-9E76-EF933EF2358E}"/>
              </a:ext>
            </a:extLst>
          </p:cNvPr>
          <p:cNvSpPr/>
          <p:nvPr/>
        </p:nvSpPr>
        <p:spPr>
          <a:xfrm>
            <a:off x="627439" y="1984089"/>
            <a:ext cx="3264679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0E9FC82-2874-4BE6-9361-74473EA4B5B8}"/>
              </a:ext>
            </a:extLst>
          </p:cNvPr>
          <p:cNvSpPr/>
          <p:nvPr/>
        </p:nvSpPr>
        <p:spPr>
          <a:xfrm>
            <a:off x="627659" y="783753"/>
            <a:ext cx="326468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33F89A2-494A-4477-B012-AF3D259E9035}"/>
              </a:ext>
            </a:extLst>
          </p:cNvPr>
          <p:cNvSpPr/>
          <p:nvPr/>
        </p:nvSpPr>
        <p:spPr>
          <a:xfrm>
            <a:off x="627406" y="2324134"/>
            <a:ext cx="3264675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RecordId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BBC7B45-8D36-45E8-A4DD-B19304D35118}"/>
              </a:ext>
            </a:extLst>
          </p:cNvPr>
          <p:cNvSpPr/>
          <p:nvPr/>
        </p:nvSpPr>
        <p:spPr>
          <a:xfrm>
            <a:off x="624480" y="237603"/>
            <a:ext cx="3264632" cy="43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C7BAF64-EF3D-40B0-9D89-83FAA4011AA9}"/>
              </a:ext>
            </a:extLst>
          </p:cNvPr>
          <p:cNvSpPr/>
          <p:nvPr/>
        </p:nvSpPr>
        <p:spPr>
          <a:xfrm>
            <a:off x="627407" y="3439511"/>
            <a:ext cx="3264672" cy="5564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BB219B9-3EF5-4A02-87C5-197221D5A7DB}"/>
              </a:ext>
            </a:extLst>
          </p:cNvPr>
          <p:cNvSpPr/>
          <p:nvPr/>
        </p:nvSpPr>
        <p:spPr>
          <a:xfrm>
            <a:off x="1649196" y="3542749"/>
            <a:ext cx="1254356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PrevAddress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4BDB192-5951-4387-A4B5-A866CE8B8075}"/>
              </a:ext>
            </a:extLst>
          </p:cNvPr>
          <p:cNvSpPr/>
          <p:nvPr/>
        </p:nvSpPr>
        <p:spPr>
          <a:xfrm>
            <a:off x="3018535" y="3545925"/>
            <a:ext cx="769950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“dog”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7DF0DD4-E6FE-467F-978A-391FF1301566}"/>
              </a:ext>
            </a:extLst>
          </p:cNvPr>
          <p:cNvSpPr/>
          <p:nvPr/>
        </p:nvSpPr>
        <p:spPr>
          <a:xfrm>
            <a:off x="627407" y="3098591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375772C-4064-401C-9611-B6C0D210C876}"/>
              </a:ext>
            </a:extLst>
          </p:cNvPr>
          <p:cNvSpPr/>
          <p:nvPr/>
        </p:nvSpPr>
        <p:spPr>
          <a:xfrm>
            <a:off x="627407" y="3997712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1BE60B4-63BF-4BC0-B3A4-23C91B72A07B}"/>
              </a:ext>
            </a:extLst>
          </p:cNvPr>
          <p:cNvSpPr/>
          <p:nvPr/>
        </p:nvSpPr>
        <p:spPr>
          <a:xfrm>
            <a:off x="627407" y="2779063"/>
            <a:ext cx="326467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F85317B-2A13-4E80-831A-BE3540FC99E4}"/>
              </a:ext>
            </a:extLst>
          </p:cNvPr>
          <p:cNvSpPr/>
          <p:nvPr/>
        </p:nvSpPr>
        <p:spPr>
          <a:xfrm>
            <a:off x="627405" y="4339067"/>
            <a:ext cx="3264672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RecordId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746D266-2285-442B-A4FA-33EAAC9551A7}"/>
              </a:ext>
            </a:extLst>
          </p:cNvPr>
          <p:cNvSpPr/>
          <p:nvPr/>
        </p:nvSpPr>
        <p:spPr>
          <a:xfrm>
            <a:off x="627399" y="5470303"/>
            <a:ext cx="3264672" cy="5564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3C78B3A-8BB5-4500-A01C-245270DB0F66}"/>
              </a:ext>
            </a:extLst>
          </p:cNvPr>
          <p:cNvSpPr/>
          <p:nvPr/>
        </p:nvSpPr>
        <p:spPr>
          <a:xfrm>
            <a:off x="1629164" y="5585917"/>
            <a:ext cx="1274388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PrevAddress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D590AF7-D339-41C5-AC03-3A0607ED6D40}"/>
              </a:ext>
            </a:extLst>
          </p:cNvPr>
          <p:cNvSpPr/>
          <p:nvPr/>
        </p:nvSpPr>
        <p:spPr>
          <a:xfrm>
            <a:off x="3017018" y="5578426"/>
            <a:ext cx="769951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“cat”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E67CB02-ED15-449C-BBAE-0F2C03317042}"/>
              </a:ext>
            </a:extLst>
          </p:cNvPr>
          <p:cNvSpPr/>
          <p:nvPr/>
        </p:nvSpPr>
        <p:spPr>
          <a:xfrm>
            <a:off x="627396" y="5128826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DF69D5-C3B5-42DB-A79A-188E3CF7DB96}"/>
              </a:ext>
            </a:extLst>
          </p:cNvPr>
          <p:cNvSpPr/>
          <p:nvPr/>
        </p:nvSpPr>
        <p:spPr>
          <a:xfrm>
            <a:off x="627398" y="6024284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94E3A3B-30F4-49B0-8DB3-438496CF0CD6}"/>
              </a:ext>
            </a:extLst>
          </p:cNvPr>
          <p:cNvSpPr/>
          <p:nvPr/>
        </p:nvSpPr>
        <p:spPr>
          <a:xfrm>
            <a:off x="627405" y="4785390"/>
            <a:ext cx="326467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A426A28-3606-4F49-931E-7F34BE97AF85}"/>
              </a:ext>
            </a:extLst>
          </p:cNvPr>
          <p:cNvSpPr/>
          <p:nvPr/>
        </p:nvSpPr>
        <p:spPr>
          <a:xfrm>
            <a:off x="624440" y="6370134"/>
            <a:ext cx="3264672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RecordId</a:t>
            </a:r>
          </a:p>
        </p:txBody>
      </p: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5BF3E2A3-FDB9-4CC0-A80D-9B39A7E7F3CB}"/>
              </a:ext>
            </a:extLst>
          </p:cNvPr>
          <p:cNvCxnSpPr>
            <a:cxnSpLocks/>
            <a:stCxn id="19" idx="1"/>
            <a:endCxn id="153" idx="1"/>
          </p:cNvCxnSpPr>
          <p:nvPr/>
        </p:nvCxnSpPr>
        <p:spPr>
          <a:xfrm rot="10800000" flipV="1">
            <a:off x="627400" y="1715771"/>
            <a:ext cx="1001765" cy="4032744"/>
          </a:xfrm>
          <a:prstGeom prst="curvedConnector3">
            <a:avLst>
              <a:gd name="adj1" fmla="val 1228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5A75C26-987B-4602-A206-058EDED30C8B}"/>
              </a:ext>
            </a:extLst>
          </p:cNvPr>
          <p:cNvSpPr/>
          <p:nvPr/>
        </p:nvSpPr>
        <p:spPr>
          <a:xfrm>
            <a:off x="4617656" y="1464860"/>
            <a:ext cx="3264679" cy="511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69D6B7-73AC-44BF-A2F6-ECACFD0E8B95}"/>
              </a:ext>
            </a:extLst>
          </p:cNvPr>
          <p:cNvSpPr/>
          <p:nvPr/>
        </p:nvSpPr>
        <p:spPr>
          <a:xfrm>
            <a:off x="5619374" y="1547513"/>
            <a:ext cx="1274388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PrevAddress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7929DB4-E1C1-491A-993A-09CE7D5C26FA}"/>
              </a:ext>
            </a:extLst>
          </p:cNvPr>
          <p:cNvSpPr/>
          <p:nvPr/>
        </p:nvSpPr>
        <p:spPr>
          <a:xfrm>
            <a:off x="7007229" y="1549189"/>
            <a:ext cx="769951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“cat”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05EE9DD-5EDA-4C31-A6C1-B41D23903CD8}"/>
              </a:ext>
            </a:extLst>
          </p:cNvPr>
          <p:cNvSpPr/>
          <p:nvPr/>
        </p:nvSpPr>
        <p:spPr>
          <a:xfrm>
            <a:off x="4617612" y="1124419"/>
            <a:ext cx="3264680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45F12CC-C8E2-4FF3-B3EA-978C97A553DA}"/>
              </a:ext>
            </a:extLst>
          </p:cNvPr>
          <p:cNvSpPr/>
          <p:nvPr/>
        </p:nvSpPr>
        <p:spPr>
          <a:xfrm>
            <a:off x="4617649" y="1984089"/>
            <a:ext cx="3264679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097610D-3659-4003-B5BD-667085C4170B}"/>
              </a:ext>
            </a:extLst>
          </p:cNvPr>
          <p:cNvSpPr/>
          <p:nvPr/>
        </p:nvSpPr>
        <p:spPr>
          <a:xfrm>
            <a:off x="4617869" y="783753"/>
            <a:ext cx="326468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0D12CD-C7C7-4C93-8725-8F75F4FF811A}"/>
              </a:ext>
            </a:extLst>
          </p:cNvPr>
          <p:cNvSpPr/>
          <p:nvPr/>
        </p:nvSpPr>
        <p:spPr>
          <a:xfrm>
            <a:off x="4617616" y="2324134"/>
            <a:ext cx="3264675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RecordId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E327664-14E6-4F21-94F7-1AE612C374D3}"/>
              </a:ext>
            </a:extLst>
          </p:cNvPr>
          <p:cNvSpPr/>
          <p:nvPr/>
        </p:nvSpPr>
        <p:spPr>
          <a:xfrm>
            <a:off x="4614690" y="237603"/>
            <a:ext cx="3264632" cy="43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Collision Within Predicate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F1BE5D-8895-47C7-A436-6CE186C5148B}"/>
              </a:ext>
            </a:extLst>
          </p:cNvPr>
          <p:cNvSpPr/>
          <p:nvPr/>
        </p:nvSpPr>
        <p:spPr>
          <a:xfrm>
            <a:off x="4617617" y="3439511"/>
            <a:ext cx="3264672" cy="5564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56296FC-0CD7-488A-99E8-95BD488CAD76}"/>
              </a:ext>
            </a:extLst>
          </p:cNvPr>
          <p:cNvSpPr/>
          <p:nvPr/>
        </p:nvSpPr>
        <p:spPr>
          <a:xfrm>
            <a:off x="5639406" y="3542749"/>
            <a:ext cx="1254356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PrevAddress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474EAD-FDE8-407E-A3ED-DDCF7C6FD461}"/>
              </a:ext>
            </a:extLst>
          </p:cNvPr>
          <p:cNvSpPr/>
          <p:nvPr/>
        </p:nvSpPr>
        <p:spPr>
          <a:xfrm>
            <a:off x="7008745" y="3545925"/>
            <a:ext cx="769950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“dog”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D6BD73-B2F4-46F5-B8C0-69F008ED180F}"/>
              </a:ext>
            </a:extLst>
          </p:cNvPr>
          <p:cNvSpPr/>
          <p:nvPr/>
        </p:nvSpPr>
        <p:spPr>
          <a:xfrm>
            <a:off x="4617617" y="3098591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951B8B0-C2C7-4E7E-A3DE-B60EC5AB45FB}"/>
              </a:ext>
            </a:extLst>
          </p:cNvPr>
          <p:cNvSpPr/>
          <p:nvPr/>
        </p:nvSpPr>
        <p:spPr>
          <a:xfrm>
            <a:off x="4617617" y="3997712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34D9AEB-9525-4AEB-A7B0-54BA468635D1}"/>
              </a:ext>
            </a:extLst>
          </p:cNvPr>
          <p:cNvSpPr/>
          <p:nvPr/>
        </p:nvSpPr>
        <p:spPr>
          <a:xfrm>
            <a:off x="4617617" y="2779063"/>
            <a:ext cx="326467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1C043C-3033-47C9-8E41-29AA723D543D}"/>
              </a:ext>
            </a:extLst>
          </p:cNvPr>
          <p:cNvSpPr/>
          <p:nvPr/>
        </p:nvSpPr>
        <p:spPr>
          <a:xfrm>
            <a:off x="4617615" y="4339067"/>
            <a:ext cx="3264672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C1CEC7A-08A5-41B5-ACE9-E65FD0C1155E}"/>
              </a:ext>
            </a:extLst>
          </p:cNvPr>
          <p:cNvSpPr/>
          <p:nvPr/>
        </p:nvSpPr>
        <p:spPr>
          <a:xfrm>
            <a:off x="4617609" y="5470303"/>
            <a:ext cx="3264672" cy="5564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C688F9-07EF-484B-9E9B-300961D378D8}"/>
              </a:ext>
            </a:extLst>
          </p:cNvPr>
          <p:cNvSpPr/>
          <p:nvPr/>
        </p:nvSpPr>
        <p:spPr>
          <a:xfrm>
            <a:off x="5619374" y="5585917"/>
            <a:ext cx="1274388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PrevAddress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D30BD82-C821-44B0-9E96-23A205EDB3EA}"/>
              </a:ext>
            </a:extLst>
          </p:cNvPr>
          <p:cNvSpPr/>
          <p:nvPr/>
        </p:nvSpPr>
        <p:spPr>
          <a:xfrm>
            <a:off x="7007228" y="5578426"/>
            <a:ext cx="769951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“cat”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A90B5B8-954C-473E-B1D4-CCAE1DDA9A29}"/>
              </a:ext>
            </a:extLst>
          </p:cNvPr>
          <p:cNvSpPr/>
          <p:nvPr/>
        </p:nvSpPr>
        <p:spPr>
          <a:xfrm>
            <a:off x="4617606" y="5128826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BB69B0-71E3-4564-9FD2-FAFE80644C59}"/>
              </a:ext>
            </a:extLst>
          </p:cNvPr>
          <p:cNvSpPr/>
          <p:nvPr/>
        </p:nvSpPr>
        <p:spPr>
          <a:xfrm>
            <a:off x="4617608" y="6024284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814AE60-F05D-4A0E-A87E-0DF24183FE63}"/>
              </a:ext>
            </a:extLst>
          </p:cNvPr>
          <p:cNvSpPr/>
          <p:nvPr/>
        </p:nvSpPr>
        <p:spPr>
          <a:xfrm>
            <a:off x="4617615" y="4785390"/>
            <a:ext cx="326467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5E227D1-FA92-4A43-819C-6897F8249C71}"/>
              </a:ext>
            </a:extLst>
          </p:cNvPr>
          <p:cNvSpPr/>
          <p:nvPr/>
        </p:nvSpPr>
        <p:spPr>
          <a:xfrm>
            <a:off x="4614650" y="6370134"/>
            <a:ext cx="3264672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RecordId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B903E8C7-1CAF-45B8-89BF-BA6E3D9FADF6}"/>
              </a:ext>
            </a:extLst>
          </p:cNvPr>
          <p:cNvCxnSpPr>
            <a:cxnSpLocks/>
            <a:stCxn id="79" idx="1"/>
            <a:endCxn id="86" idx="1"/>
          </p:cNvCxnSpPr>
          <p:nvPr/>
        </p:nvCxnSpPr>
        <p:spPr>
          <a:xfrm rot="10800000" flipV="1">
            <a:off x="4617618" y="1715771"/>
            <a:ext cx="1001757" cy="2001952"/>
          </a:xfrm>
          <a:prstGeom prst="curvedConnector3">
            <a:avLst>
              <a:gd name="adj1" fmla="val 1228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F72A5A3-3DDD-4D93-90EF-4549C4F544E2}"/>
              </a:ext>
            </a:extLst>
          </p:cNvPr>
          <p:cNvSpPr/>
          <p:nvPr/>
        </p:nvSpPr>
        <p:spPr>
          <a:xfrm>
            <a:off x="8604380" y="1464860"/>
            <a:ext cx="3264679" cy="5114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9F83AB9-56FA-424E-A019-E67BAD51ED50}"/>
              </a:ext>
            </a:extLst>
          </p:cNvPr>
          <p:cNvSpPr/>
          <p:nvPr/>
        </p:nvSpPr>
        <p:spPr>
          <a:xfrm>
            <a:off x="9606098" y="1547513"/>
            <a:ext cx="1274388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PrevAddress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D274E8D-A418-4521-ACE0-3D3A145E02F7}"/>
              </a:ext>
            </a:extLst>
          </p:cNvPr>
          <p:cNvSpPr/>
          <p:nvPr/>
        </p:nvSpPr>
        <p:spPr>
          <a:xfrm>
            <a:off x="10993953" y="1549189"/>
            <a:ext cx="769951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“cat”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8CB0C62-2E5D-48B7-ADA1-6C580D74748B}"/>
              </a:ext>
            </a:extLst>
          </p:cNvPr>
          <p:cNvSpPr/>
          <p:nvPr/>
        </p:nvSpPr>
        <p:spPr>
          <a:xfrm>
            <a:off x="8604336" y="1124419"/>
            <a:ext cx="3264680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B791CC3-0CDB-47EB-A292-C6C09117E7C6}"/>
              </a:ext>
            </a:extLst>
          </p:cNvPr>
          <p:cNvSpPr/>
          <p:nvPr/>
        </p:nvSpPr>
        <p:spPr>
          <a:xfrm>
            <a:off x="8604373" y="1984089"/>
            <a:ext cx="3264679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453F538-9676-42B6-9663-943D17DA451A}"/>
              </a:ext>
            </a:extLst>
          </p:cNvPr>
          <p:cNvSpPr/>
          <p:nvPr/>
        </p:nvSpPr>
        <p:spPr>
          <a:xfrm>
            <a:off x="8604593" y="783753"/>
            <a:ext cx="326468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43E5E62-20E5-4953-BABE-A761630E9D3D}"/>
              </a:ext>
            </a:extLst>
          </p:cNvPr>
          <p:cNvSpPr/>
          <p:nvPr/>
        </p:nvSpPr>
        <p:spPr>
          <a:xfrm>
            <a:off x="8604340" y="2324134"/>
            <a:ext cx="3264675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RecordId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B0A8F98-6EEE-4C04-BD11-0DAFFCFF4F06}"/>
              </a:ext>
            </a:extLst>
          </p:cNvPr>
          <p:cNvSpPr/>
          <p:nvPr/>
        </p:nvSpPr>
        <p:spPr>
          <a:xfrm>
            <a:off x="8601414" y="237603"/>
            <a:ext cx="3264632" cy="434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 Collision Across Predicates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5C1DCDB-2B81-4004-9AC4-9968A7D2F386}"/>
              </a:ext>
            </a:extLst>
          </p:cNvPr>
          <p:cNvSpPr/>
          <p:nvPr/>
        </p:nvSpPr>
        <p:spPr>
          <a:xfrm>
            <a:off x="8604341" y="3119144"/>
            <a:ext cx="3264672" cy="5417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077ED2A-18DD-4590-A700-8EA39D9380A0}"/>
              </a:ext>
            </a:extLst>
          </p:cNvPr>
          <p:cNvSpPr/>
          <p:nvPr/>
        </p:nvSpPr>
        <p:spPr>
          <a:xfrm>
            <a:off x="9626130" y="3222381"/>
            <a:ext cx="1254356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PrevAddress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EC00B97-0387-410E-BD80-59794BD5B7AE}"/>
              </a:ext>
            </a:extLst>
          </p:cNvPr>
          <p:cNvSpPr/>
          <p:nvPr/>
        </p:nvSpPr>
        <p:spPr>
          <a:xfrm>
            <a:off x="10995469" y="3225557"/>
            <a:ext cx="769950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“boat”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BFD79E5-6C8F-43B2-800A-8011851AC0AB}"/>
              </a:ext>
            </a:extLst>
          </p:cNvPr>
          <p:cNvSpPr/>
          <p:nvPr/>
        </p:nvSpPr>
        <p:spPr>
          <a:xfrm>
            <a:off x="8601000" y="3658526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0D8A335-58BB-4FE9-96C5-CCDB73CD31BC}"/>
              </a:ext>
            </a:extLst>
          </p:cNvPr>
          <p:cNvSpPr/>
          <p:nvPr/>
        </p:nvSpPr>
        <p:spPr>
          <a:xfrm>
            <a:off x="8604341" y="3997712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6DFA1E7-4A18-4899-AEAB-36818FC97DEC}"/>
              </a:ext>
            </a:extLst>
          </p:cNvPr>
          <p:cNvSpPr/>
          <p:nvPr/>
        </p:nvSpPr>
        <p:spPr>
          <a:xfrm>
            <a:off x="8604341" y="2779063"/>
            <a:ext cx="326467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1F3D2F3-33F2-47ED-8E60-7D3DA11D617E}"/>
              </a:ext>
            </a:extLst>
          </p:cNvPr>
          <p:cNvSpPr/>
          <p:nvPr/>
        </p:nvSpPr>
        <p:spPr>
          <a:xfrm>
            <a:off x="8604339" y="4339067"/>
            <a:ext cx="3264672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RecordId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37F35CD-F04D-44EE-97F5-D078C6CFB059}"/>
              </a:ext>
            </a:extLst>
          </p:cNvPr>
          <p:cNvSpPr/>
          <p:nvPr/>
        </p:nvSpPr>
        <p:spPr>
          <a:xfrm>
            <a:off x="8604333" y="5470303"/>
            <a:ext cx="3264672" cy="55642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2F2D09C-5E9A-47A9-BB3E-A07952F4A928}"/>
              </a:ext>
            </a:extLst>
          </p:cNvPr>
          <p:cNvSpPr/>
          <p:nvPr/>
        </p:nvSpPr>
        <p:spPr>
          <a:xfrm>
            <a:off x="9606098" y="5585917"/>
            <a:ext cx="1274388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PrevAddress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376DA37-E081-45F5-B663-7F22387EDFCC}"/>
              </a:ext>
            </a:extLst>
          </p:cNvPr>
          <p:cNvSpPr/>
          <p:nvPr/>
        </p:nvSpPr>
        <p:spPr>
          <a:xfrm>
            <a:off x="10993952" y="5578426"/>
            <a:ext cx="769951" cy="3365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“cat”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6921B84-9B64-41C1-B818-38F6CF6ECC15}"/>
              </a:ext>
            </a:extLst>
          </p:cNvPr>
          <p:cNvSpPr/>
          <p:nvPr/>
        </p:nvSpPr>
        <p:spPr>
          <a:xfrm>
            <a:off x="8604330" y="5128826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814702B-4F95-4CE5-A477-26286A3C48DE}"/>
              </a:ext>
            </a:extLst>
          </p:cNvPr>
          <p:cNvSpPr/>
          <p:nvPr/>
        </p:nvSpPr>
        <p:spPr>
          <a:xfrm>
            <a:off x="8604332" y="6024284"/>
            <a:ext cx="3264672" cy="3392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Predicate 3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73FA4DA-48DA-491E-B8C2-54D5B808E67D}"/>
              </a:ext>
            </a:extLst>
          </p:cNvPr>
          <p:cNvSpPr/>
          <p:nvPr/>
        </p:nvSpPr>
        <p:spPr>
          <a:xfrm>
            <a:off x="8604339" y="4785390"/>
            <a:ext cx="3264672" cy="33928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Header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B9E780D-AB59-463B-8BCF-1027F982259D}"/>
              </a:ext>
            </a:extLst>
          </p:cNvPr>
          <p:cNvSpPr/>
          <p:nvPr/>
        </p:nvSpPr>
        <p:spPr>
          <a:xfrm>
            <a:off x="8601374" y="6370134"/>
            <a:ext cx="3264672" cy="339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RecordId</a:t>
            </a:r>
          </a:p>
        </p:txBody>
      </p: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C52B99C7-3A0A-4222-8BCF-D1C63478879D}"/>
              </a:ext>
            </a:extLst>
          </p:cNvPr>
          <p:cNvCxnSpPr>
            <a:cxnSpLocks/>
            <a:stCxn id="126" idx="1"/>
            <a:endCxn id="138" idx="1"/>
          </p:cNvCxnSpPr>
          <p:nvPr/>
        </p:nvCxnSpPr>
        <p:spPr>
          <a:xfrm rot="10800000" flipV="1">
            <a:off x="8604342" y="1715770"/>
            <a:ext cx="1001757" cy="1674237"/>
          </a:xfrm>
          <a:prstGeom prst="curvedConnector3">
            <a:avLst>
              <a:gd name="adj1" fmla="val 1228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66112A82-6643-4733-BABA-ACBE122401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27633" y="3708278"/>
            <a:ext cx="1001757" cy="2001952"/>
          </a:xfrm>
          <a:prstGeom prst="curvedConnector3">
            <a:avLst>
              <a:gd name="adj1" fmla="val 1354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E5CC8AB3-C97B-4E9F-9A83-C85D15E15187}"/>
              </a:ext>
            </a:extLst>
          </p:cNvPr>
          <p:cNvCxnSpPr>
            <a:cxnSpLocks/>
            <a:stCxn id="140" idx="1"/>
            <a:endCxn id="152" idx="1"/>
          </p:cNvCxnSpPr>
          <p:nvPr/>
        </p:nvCxnSpPr>
        <p:spPr>
          <a:xfrm rot="10800000" flipV="1">
            <a:off x="8604334" y="3390639"/>
            <a:ext cx="1021797" cy="2357876"/>
          </a:xfrm>
          <a:prstGeom prst="curvedConnector3">
            <a:avLst>
              <a:gd name="adj1" fmla="val 1380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51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EFBBD-FA0D-4BFF-B0A0-37775DDDD790}"/>
              </a:ext>
            </a:extLst>
          </p:cNvPr>
          <p:cNvSpPr/>
          <p:nvPr/>
        </p:nvSpPr>
        <p:spPr>
          <a:xfrm>
            <a:off x="4838369" y="5047552"/>
            <a:ext cx="2645843" cy="191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 available Secondary Token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81B63-6B5B-4397-96E5-5076EC2D4380}"/>
              </a:ext>
            </a:extLst>
          </p:cNvPr>
          <p:cNvSpPr/>
          <p:nvPr/>
        </p:nvSpPr>
        <p:spPr>
          <a:xfrm>
            <a:off x="4838369" y="4665466"/>
            <a:ext cx="2645843" cy="191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Last Completed PrimaryCheckpointInfo = PCI1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A51F9A-1149-4BAA-98BB-6275DB6E6CA5}"/>
              </a:ext>
            </a:extLst>
          </p:cNvPr>
          <p:cNvSpPr/>
          <p:nvPr/>
        </p:nvSpPr>
        <p:spPr>
          <a:xfrm>
            <a:off x="4838369" y="4281872"/>
            <a:ext cx="2645843" cy="19110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Checkpoint ST1, containing PCI1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C6B04F-1C84-4D53-8316-125D06860A76}"/>
              </a:ext>
            </a:extLst>
          </p:cNvPr>
          <p:cNvSpPr/>
          <p:nvPr/>
        </p:nvSpPr>
        <p:spPr>
          <a:xfrm>
            <a:off x="4838369" y="3778821"/>
            <a:ext cx="2645843" cy="3105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Primary gets ST1 from SIB; writes {PT2 =&gt; ST1} to its checkpoint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12647B-500E-49F2-B0A0-CD0EC102C8D1}"/>
              </a:ext>
            </a:extLst>
          </p:cNvPr>
          <p:cNvSpPr/>
          <p:nvPr/>
        </p:nvSpPr>
        <p:spPr>
          <a:xfrm>
            <a:off x="4838369" y="3431290"/>
            <a:ext cx="2645843" cy="191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Last Completed PrimaryCheckpointInfo = PCI2</a:t>
            </a:r>
          </a:p>
        </p:txBody>
      </p:sp>
      <p:sp>
        <p:nvSpPr>
          <p:cNvPr id="47" name="Arrow: Circular 46">
            <a:extLst>
              <a:ext uri="{FF2B5EF4-FFF2-40B4-BE49-F238E27FC236}">
                <a16:creationId xmlns:a16="http://schemas.microsoft.com/office/drawing/2014/main" id="{90995397-4FDA-421D-A2E8-6F761DF80348}"/>
              </a:ext>
            </a:extLst>
          </p:cNvPr>
          <p:cNvSpPr/>
          <p:nvPr/>
        </p:nvSpPr>
        <p:spPr>
          <a:xfrm rot="5400000">
            <a:off x="7241165" y="3807665"/>
            <a:ext cx="486091" cy="619713"/>
          </a:xfrm>
          <a:prstGeom prst="circular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66A5BE-F569-46F6-BE06-84C54FE68046}"/>
              </a:ext>
            </a:extLst>
          </p:cNvPr>
          <p:cNvSpPr/>
          <p:nvPr/>
        </p:nvSpPr>
        <p:spPr>
          <a:xfrm>
            <a:off x="4838369" y="3047696"/>
            <a:ext cx="2645843" cy="19110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Checkpoint ST2, containing PCI2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5EF98E0-F2BE-4084-ABBC-11F95F77ACA1}"/>
              </a:ext>
            </a:extLst>
          </p:cNvPr>
          <p:cNvSpPr/>
          <p:nvPr/>
        </p:nvSpPr>
        <p:spPr>
          <a:xfrm>
            <a:off x="4838369" y="2537600"/>
            <a:ext cx="2645843" cy="3176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Primary gets ST2 from SIB; writes {PT3 =&gt; ST2} to its checkpoint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9482632-3EBA-49E0-9A67-01E89073ED1B}"/>
              </a:ext>
            </a:extLst>
          </p:cNvPr>
          <p:cNvSpPr/>
          <p:nvPr/>
        </p:nvSpPr>
        <p:spPr>
          <a:xfrm>
            <a:off x="4834035" y="2190070"/>
            <a:ext cx="2645843" cy="191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Last Completed PrimaryCheckpointInfo = PCI3</a:t>
            </a:r>
          </a:p>
        </p:txBody>
      </p:sp>
      <p:sp>
        <p:nvSpPr>
          <p:cNvPr id="55" name="Arrow: Circular 54">
            <a:extLst>
              <a:ext uri="{FF2B5EF4-FFF2-40B4-BE49-F238E27FC236}">
                <a16:creationId xmlns:a16="http://schemas.microsoft.com/office/drawing/2014/main" id="{5FFC38B5-113F-46DA-8225-48C73806DC83}"/>
              </a:ext>
            </a:extLst>
          </p:cNvPr>
          <p:cNvSpPr/>
          <p:nvPr/>
        </p:nvSpPr>
        <p:spPr>
          <a:xfrm rot="5400000">
            <a:off x="7241165" y="2566445"/>
            <a:ext cx="486091" cy="619713"/>
          </a:xfrm>
          <a:prstGeom prst="circular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0F55AB-3AE2-4C9B-8F21-03E97424AA48}"/>
              </a:ext>
            </a:extLst>
          </p:cNvPr>
          <p:cNvSpPr/>
          <p:nvPr/>
        </p:nvSpPr>
        <p:spPr>
          <a:xfrm>
            <a:off x="4838369" y="1806476"/>
            <a:ext cx="2645843" cy="19110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Checkpoint ST3, containing PCI3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D51346-1F35-4EA9-AD27-C43514880E27}"/>
              </a:ext>
            </a:extLst>
          </p:cNvPr>
          <p:cNvSpPr/>
          <p:nvPr/>
        </p:nvSpPr>
        <p:spPr>
          <a:xfrm>
            <a:off x="7794067" y="2763265"/>
            <a:ext cx="114843" cy="22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AE9508-2F03-4202-8D7A-AE9446AEC37B}"/>
              </a:ext>
            </a:extLst>
          </p:cNvPr>
          <p:cNvSpPr/>
          <p:nvPr/>
        </p:nvSpPr>
        <p:spPr>
          <a:xfrm>
            <a:off x="7794067" y="3999270"/>
            <a:ext cx="114843" cy="22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2354D3-5E9F-4F1D-B8E4-8EA4C94F9555}"/>
              </a:ext>
            </a:extLst>
          </p:cNvPr>
          <p:cNvSpPr/>
          <p:nvPr/>
        </p:nvSpPr>
        <p:spPr>
          <a:xfrm>
            <a:off x="1759462" y="4665465"/>
            <a:ext cx="2452845" cy="573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829ED7-AD4F-402B-8382-36AE2436CA15}"/>
              </a:ext>
            </a:extLst>
          </p:cNvPr>
          <p:cNvSpPr/>
          <p:nvPr/>
        </p:nvSpPr>
        <p:spPr>
          <a:xfrm>
            <a:off x="1841801" y="4705044"/>
            <a:ext cx="1425770" cy="494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Primary Log Checkpoint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with Log Token PT1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4EFE2B-9868-4FE3-A0FD-7B69E3335E22}"/>
              </a:ext>
            </a:extLst>
          </p:cNvPr>
          <p:cNvSpPr/>
          <p:nvPr/>
        </p:nvSpPr>
        <p:spPr>
          <a:xfrm>
            <a:off x="3302241" y="4705044"/>
            <a:ext cx="823393" cy="213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6E5336-E5DF-4E34-B3F7-A3754873B857}"/>
              </a:ext>
            </a:extLst>
          </p:cNvPr>
          <p:cNvSpPr/>
          <p:nvPr/>
        </p:nvSpPr>
        <p:spPr>
          <a:xfrm>
            <a:off x="3302241" y="4985432"/>
            <a:ext cx="823393" cy="213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Initiated</a:t>
            </a:r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7E2AEE0F-15B3-42E8-9719-2A957621CC91}"/>
              </a:ext>
            </a:extLst>
          </p:cNvPr>
          <p:cNvSpPr/>
          <p:nvPr/>
        </p:nvSpPr>
        <p:spPr>
          <a:xfrm>
            <a:off x="4272978" y="4761020"/>
            <a:ext cx="478718" cy="955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3C5F64DE-3708-446C-98D4-D02D7DDBFE38}"/>
              </a:ext>
            </a:extLst>
          </p:cNvPr>
          <p:cNvSpPr/>
          <p:nvPr/>
        </p:nvSpPr>
        <p:spPr>
          <a:xfrm>
            <a:off x="4272978" y="5092256"/>
            <a:ext cx="478718" cy="955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278418-91FC-4375-8587-51CC994A8371}"/>
              </a:ext>
            </a:extLst>
          </p:cNvPr>
          <p:cNvSpPr/>
          <p:nvPr/>
        </p:nvSpPr>
        <p:spPr>
          <a:xfrm>
            <a:off x="8338663" y="4180393"/>
            <a:ext cx="3193177" cy="360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Log Checkpoint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with Log Token ST1; contains PCI1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B74BCD76-87E1-4E67-B4E7-127308FC32A0}"/>
              </a:ext>
            </a:extLst>
          </p:cNvPr>
          <p:cNvSpPr/>
          <p:nvPr/>
        </p:nvSpPr>
        <p:spPr>
          <a:xfrm rot="10800000">
            <a:off x="7587646" y="4344322"/>
            <a:ext cx="619713" cy="916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A539E1-BC0F-4747-ACFE-D79C2FF096F5}"/>
              </a:ext>
            </a:extLst>
          </p:cNvPr>
          <p:cNvSpPr/>
          <p:nvPr/>
        </p:nvSpPr>
        <p:spPr>
          <a:xfrm>
            <a:off x="8338663" y="4664610"/>
            <a:ext cx="3193177" cy="19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Index retains PCI1 in memory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FC6CAB-66FF-4E47-9FDE-C5ED34DD1EF5}"/>
              </a:ext>
            </a:extLst>
          </p:cNvPr>
          <p:cNvSpPr/>
          <p:nvPr/>
        </p:nvSpPr>
        <p:spPr>
          <a:xfrm>
            <a:off x="8338662" y="2948524"/>
            <a:ext cx="3193177" cy="360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Log Checkpoint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with Log Token ST2; contains PCI2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CCE3B7DB-E8AE-4DC4-B720-43004C2A2A9C}"/>
              </a:ext>
            </a:extLst>
          </p:cNvPr>
          <p:cNvSpPr/>
          <p:nvPr/>
        </p:nvSpPr>
        <p:spPr>
          <a:xfrm rot="10800000">
            <a:off x="7587645" y="3112453"/>
            <a:ext cx="619713" cy="916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4D5B670-32B3-4CDF-B82F-50876587447F}"/>
              </a:ext>
            </a:extLst>
          </p:cNvPr>
          <p:cNvSpPr/>
          <p:nvPr/>
        </p:nvSpPr>
        <p:spPr>
          <a:xfrm>
            <a:off x="8338662" y="3432741"/>
            <a:ext cx="3193177" cy="19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Index retains PCI2 in memory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28C7BB3-E881-43F0-8456-C55437BE74E6}"/>
              </a:ext>
            </a:extLst>
          </p:cNvPr>
          <p:cNvSpPr/>
          <p:nvPr/>
        </p:nvSpPr>
        <p:spPr>
          <a:xfrm>
            <a:off x="8338662" y="1708889"/>
            <a:ext cx="3193177" cy="360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Log Checkpoint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with Log Token ST3; contains PCI3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06F00D3A-A8F9-480B-A902-E820A2A714F9}"/>
              </a:ext>
            </a:extLst>
          </p:cNvPr>
          <p:cNvSpPr/>
          <p:nvPr/>
        </p:nvSpPr>
        <p:spPr>
          <a:xfrm rot="10800000">
            <a:off x="7587645" y="1872818"/>
            <a:ext cx="619713" cy="916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FCC9700-3CBF-4C6F-B47A-792442D320B1}"/>
              </a:ext>
            </a:extLst>
          </p:cNvPr>
          <p:cNvSpPr/>
          <p:nvPr/>
        </p:nvSpPr>
        <p:spPr>
          <a:xfrm>
            <a:off x="8338662" y="2193106"/>
            <a:ext cx="3193177" cy="19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Index retains PCI3 in memory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9EA1DC7-DF1A-4E7C-9D3F-F3BBDBF95E74}"/>
              </a:ext>
            </a:extLst>
          </p:cNvPr>
          <p:cNvSpPr/>
          <p:nvPr/>
        </p:nvSpPr>
        <p:spPr>
          <a:xfrm>
            <a:off x="1759462" y="3441429"/>
            <a:ext cx="2452845" cy="573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3F3B69D-7C78-4CFC-A71B-1EC651A4A314}"/>
              </a:ext>
            </a:extLst>
          </p:cNvPr>
          <p:cNvSpPr/>
          <p:nvPr/>
        </p:nvSpPr>
        <p:spPr>
          <a:xfrm>
            <a:off x="1841801" y="3481008"/>
            <a:ext cx="1425770" cy="494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Primary Log Checkpoint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with Log Token PT2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F15213C-AF43-42F6-91EB-AA720F968079}"/>
              </a:ext>
            </a:extLst>
          </p:cNvPr>
          <p:cNvSpPr/>
          <p:nvPr/>
        </p:nvSpPr>
        <p:spPr>
          <a:xfrm>
            <a:off x="3302241" y="3481008"/>
            <a:ext cx="823393" cy="213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747009A-F7D4-4615-A97E-B85E5214ACA6}"/>
              </a:ext>
            </a:extLst>
          </p:cNvPr>
          <p:cNvSpPr/>
          <p:nvPr/>
        </p:nvSpPr>
        <p:spPr>
          <a:xfrm>
            <a:off x="3302241" y="3761396"/>
            <a:ext cx="823393" cy="213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Initiated</a:t>
            </a: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9322163A-039A-4ACE-86C7-936DE6223A42}"/>
              </a:ext>
            </a:extLst>
          </p:cNvPr>
          <p:cNvSpPr/>
          <p:nvPr/>
        </p:nvSpPr>
        <p:spPr>
          <a:xfrm>
            <a:off x="4272978" y="3536984"/>
            <a:ext cx="478718" cy="955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5E0FD14-5925-4454-918C-82AF40286237}"/>
              </a:ext>
            </a:extLst>
          </p:cNvPr>
          <p:cNvSpPr/>
          <p:nvPr/>
        </p:nvSpPr>
        <p:spPr>
          <a:xfrm>
            <a:off x="4272978" y="3868220"/>
            <a:ext cx="478718" cy="955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E286B5E-303E-49C9-8CCA-7B649104ED01}"/>
              </a:ext>
            </a:extLst>
          </p:cNvPr>
          <p:cNvSpPr/>
          <p:nvPr/>
        </p:nvSpPr>
        <p:spPr>
          <a:xfrm>
            <a:off x="1759462" y="2206123"/>
            <a:ext cx="2452845" cy="573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74AEB04-8308-4755-8DBA-2AB20057077F}"/>
              </a:ext>
            </a:extLst>
          </p:cNvPr>
          <p:cNvSpPr/>
          <p:nvPr/>
        </p:nvSpPr>
        <p:spPr>
          <a:xfrm>
            <a:off x="1841801" y="2245702"/>
            <a:ext cx="1425770" cy="494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Primary Log Checkpoint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with Log Token PT3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05091E4-3FA4-4E60-A074-45022B076927}"/>
              </a:ext>
            </a:extLst>
          </p:cNvPr>
          <p:cNvSpPr/>
          <p:nvPr/>
        </p:nvSpPr>
        <p:spPr>
          <a:xfrm>
            <a:off x="3302241" y="2245702"/>
            <a:ext cx="823393" cy="213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7D57C92-6269-431A-B7D0-FB546E0C509A}"/>
              </a:ext>
            </a:extLst>
          </p:cNvPr>
          <p:cNvSpPr/>
          <p:nvPr/>
        </p:nvSpPr>
        <p:spPr>
          <a:xfrm>
            <a:off x="3302241" y="2526090"/>
            <a:ext cx="823393" cy="213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Initiated</a:t>
            </a:r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440B7846-B646-4AC4-B26C-6FA1C7F6D9BC}"/>
              </a:ext>
            </a:extLst>
          </p:cNvPr>
          <p:cNvSpPr/>
          <p:nvPr/>
        </p:nvSpPr>
        <p:spPr>
          <a:xfrm>
            <a:off x="4272978" y="2301678"/>
            <a:ext cx="478718" cy="955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6C0B475F-C437-4867-A10A-14C002AB6827}"/>
              </a:ext>
            </a:extLst>
          </p:cNvPr>
          <p:cNvSpPr/>
          <p:nvPr/>
        </p:nvSpPr>
        <p:spPr>
          <a:xfrm>
            <a:off x="4272978" y="2632914"/>
            <a:ext cx="478718" cy="955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2E30BA5-5185-4C72-9327-8B4E058B7300}"/>
              </a:ext>
            </a:extLst>
          </p:cNvPr>
          <p:cNvSpPr/>
          <p:nvPr/>
        </p:nvSpPr>
        <p:spPr>
          <a:xfrm>
            <a:off x="4866688" y="577969"/>
            <a:ext cx="2613190" cy="494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Two-Phase Checkpoint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3D13E5-A655-497C-B36B-72B5C561987C}"/>
              </a:ext>
            </a:extLst>
          </p:cNvPr>
          <p:cNvSpPr/>
          <p:nvPr/>
        </p:nvSpPr>
        <p:spPr>
          <a:xfrm>
            <a:off x="2272999" y="1164884"/>
            <a:ext cx="1425770" cy="49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Primary FasterKV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1EE4E26-79A0-4AB5-9BA7-918D263583E5}"/>
              </a:ext>
            </a:extLst>
          </p:cNvPr>
          <p:cNvSpPr/>
          <p:nvPr/>
        </p:nvSpPr>
        <p:spPr>
          <a:xfrm>
            <a:off x="9222364" y="1164884"/>
            <a:ext cx="1425770" cy="49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Secondary Index</a:t>
            </a:r>
          </a:p>
        </p:txBody>
      </p:sp>
      <p:sp>
        <p:nvSpPr>
          <p:cNvPr id="134" name="Arrow: Right 133">
            <a:extLst>
              <a:ext uri="{FF2B5EF4-FFF2-40B4-BE49-F238E27FC236}">
                <a16:creationId xmlns:a16="http://schemas.microsoft.com/office/drawing/2014/main" id="{C5E47A71-9617-4AD2-AD6A-B074DAD5858B}"/>
              </a:ext>
            </a:extLst>
          </p:cNvPr>
          <p:cNvSpPr/>
          <p:nvPr/>
        </p:nvSpPr>
        <p:spPr>
          <a:xfrm rot="16200000">
            <a:off x="-701012" y="3387007"/>
            <a:ext cx="3601360" cy="145185"/>
          </a:xfrm>
          <a:prstGeom prst="rightArrow">
            <a:avLst>
              <a:gd name="adj1" fmla="val 50000"/>
              <a:gd name="adj2" fmla="val 124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A330B7A-82C2-472C-A502-C10B491DAB6D}"/>
              </a:ext>
            </a:extLst>
          </p:cNvPr>
          <p:cNvSpPr/>
          <p:nvPr/>
        </p:nvSpPr>
        <p:spPr>
          <a:xfrm>
            <a:off x="775723" y="3119347"/>
            <a:ext cx="211628" cy="885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607383-5344-4006-B278-727FB86A6184}"/>
              </a:ext>
            </a:extLst>
          </p:cNvPr>
          <p:cNvSpPr/>
          <p:nvPr/>
        </p:nvSpPr>
        <p:spPr>
          <a:xfrm>
            <a:off x="8338661" y="5044478"/>
            <a:ext cx="3193177" cy="191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Index returns default(Guid)</a:t>
            </a:r>
          </a:p>
        </p:txBody>
      </p:sp>
    </p:spTree>
    <p:extLst>
      <p:ext uri="{BB962C8B-B14F-4D97-AF65-F5344CB8AC3E}">
        <p14:creationId xmlns:p14="http://schemas.microsoft.com/office/powerpoint/2010/main" val="181011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DEFBBD-FA0D-4BFF-B0A0-37775DDDD790}"/>
              </a:ext>
            </a:extLst>
          </p:cNvPr>
          <p:cNvSpPr/>
          <p:nvPr/>
        </p:nvSpPr>
        <p:spPr>
          <a:xfrm>
            <a:off x="4838369" y="5047552"/>
            <a:ext cx="2645843" cy="191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 available Secondary Token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A51F9A-1149-4BAA-98BB-6275DB6E6CA5}"/>
              </a:ext>
            </a:extLst>
          </p:cNvPr>
          <p:cNvSpPr/>
          <p:nvPr/>
        </p:nvSpPr>
        <p:spPr>
          <a:xfrm>
            <a:off x="4838369" y="4281872"/>
            <a:ext cx="2645843" cy="19110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Checkpoint ST1, containing PCI1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C6B04F-1C84-4D53-8316-125D06860A76}"/>
              </a:ext>
            </a:extLst>
          </p:cNvPr>
          <p:cNvSpPr/>
          <p:nvPr/>
        </p:nvSpPr>
        <p:spPr>
          <a:xfrm>
            <a:off x="4838369" y="3813376"/>
            <a:ext cx="2645843" cy="191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Primary gets {PT2 =&gt; ST1} from its checkpoint</a:t>
            </a:r>
          </a:p>
        </p:txBody>
      </p:sp>
      <p:sp>
        <p:nvSpPr>
          <p:cNvPr id="47" name="Arrow: Circular 46">
            <a:extLst>
              <a:ext uri="{FF2B5EF4-FFF2-40B4-BE49-F238E27FC236}">
                <a16:creationId xmlns:a16="http://schemas.microsoft.com/office/drawing/2014/main" id="{90995397-4FDA-421D-A2E8-6F761DF80348}"/>
              </a:ext>
            </a:extLst>
          </p:cNvPr>
          <p:cNvSpPr/>
          <p:nvPr/>
        </p:nvSpPr>
        <p:spPr>
          <a:xfrm rot="5400000">
            <a:off x="7241165" y="3807665"/>
            <a:ext cx="486091" cy="619713"/>
          </a:xfrm>
          <a:prstGeom prst="circular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66A5BE-F569-46F6-BE06-84C54FE68046}"/>
              </a:ext>
            </a:extLst>
          </p:cNvPr>
          <p:cNvSpPr/>
          <p:nvPr/>
        </p:nvSpPr>
        <p:spPr>
          <a:xfrm>
            <a:off x="4838369" y="3047696"/>
            <a:ext cx="2645843" cy="19110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Checkpoint ST2, containing PCI2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5EF98E0-F2BE-4084-ABBC-11F95F77ACA1}"/>
              </a:ext>
            </a:extLst>
          </p:cNvPr>
          <p:cNvSpPr/>
          <p:nvPr/>
        </p:nvSpPr>
        <p:spPr>
          <a:xfrm>
            <a:off x="4838369" y="2572156"/>
            <a:ext cx="2645843" cy="1911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Primary gets {PT3 =&gt; ST2} from its checkpoint</a:t>
            </a:r>
          </a:p>
        </p:txBody>
      </p:sp>
      <p:sp>
        <p:nvSpPr>
          <p:cNvPr id="55" name="Arrow: Circular 54">
            <a:extLst>
              <a:ext uri="{FF2B5EF4-FFF2-40B4-BE49-F238E27FC236}">
                <a16:creationId xmlns:a16="http://schemas.microsoft.com/office/drawing/2014/main" id="{5FFC38B5-113F-46DA-8225-48C73806DC83}"/>
              </a:ext>
            </a:extLst>
          </p:cNvPr>
          <p:cNvSpPr/>
          <p:nvPr/>
        </p:nvSpPr>
        <p:spPr>
          <a:xfrm rot="5400000">
            <a:off x="7241165" y="2566445"/>
            <a:ext cx="486091" cy="619713"/>
          </a:xfrm>
          <a:prstGeom prst="circular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0F55AB-3AE2-4C9B-8F21-03E97424AA48}"/>
              </a:ext>
            </a:extLst>
          </p:cNvPr>
          <p:cNvSpPr/>
          <p:nvPr/>
        </p:nvSpPr>
        <p:spPr>
          <a:xfrm>
            <a:off x="4838369" y="1806476"/>
            <a:ext cx="2645843" cy="19110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Checkpoint ST3, containing PCI3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D51346-1F35-4EA9-AD27-C43514880E27}"/>
              </a:ext>
            </a:extLst>
          </p:cNvPr>
          <p:cNvSpPr/>
          <p:nvPr/>
        </p:nvSpPr>
        <p:spPr>
          <a:xfrm>
            <a:off x="7794067" y="2763265"/>
            <a:ext cx="114843" cy="22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AE9508-2F03-4202-8D7A-AE9446AEC37B}"/>
              </a:ext>
            </a:extLst>
          </p:cNvPr>
          <p:cNvSpPr/>
          <p:nvPr/>
        </p:nvSpPr>
        <p:spPr>
          <a:xfrm>
            <a:off x="7794067" y="3999270"/>
            <a:ext cx="114843" cy="22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6E5336-E5DF-4E34-B3F7-A3754873B857}"/>
              </a:ext>
            </a:extLst>
          </p:cNvPr>
          <p:cNvSpPr/>
          <p:nvPr/>
        </p:nvSpPr>
        <p:spPr>
          <a:xfrm>
            <a:off x="1672789" y="4962353"/>
            <a:ext cx="2452845" cy="355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Primary Recovers to PT1, it calls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SecondaryIndex.Recover(PT1)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3C5F64DE-3708-446C-98D4-D02D7DDBFE38}"/>
              </a:ext>
            </a:extLst>
          </p:cNvPr>
          <p:cNvSpPr/>
          <p:nvPr/>
        </p:nvSpPr>
        <p:spPr>
          <a:xfrm>
            <a:off x="4272978" y="5092256"/>
            <a:ext cx="478718" cy="955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278418-91FC-4375-8587-51CC994A8371}"/>
              </a:ext>
            </a:extLst>
          </p:cNvPr>
          <p:cNvSpPr/>
          <p:nvPr/>
        </p:nvSpPr>
        <p:spPr>
          <a:xfrm>
            <a:off x="8338659" y="3434957"/>
            <a:ext cx="3193177" cy="670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Index gets ST1 from Primary and recovers Checkpoint ST1, which contains PCI1; Secondary Index remembers PT2 and PCI1, recovers to PT1, and returns to SIB, which rolls it forward to PT3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B74BCD76-87E1-4E67-B4E7-127308FC32A0}"/>
              </a:ext>
            </a:extLst>
          </p:cNvPr>
          <p:cNvSpPr/>
          <p:nvPr/>
        </p:nvSpPr>
        <p:spPr>
          <a:xfrm rot="10800000">
            <a:off x="7587645" y="3858232"/>
            <a:ext cx="619713" cy="916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A539E1-BC0F-4747-ACFE-D79C2FF096F5}"/>
              </a:ext>
            </a:extLst>
          </p:cNvPr>
          <p:cNvSpPr/>
          <p:nvPr/>
        </p:nvSpPr>
        <p:spPr>
          <a:xfrm>
            <a:off x="8338660" y="4957365"/>
            <a:ext cx="3193177" cy="3603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Index gets default(Guid) from Primary, so SIB rolls it forward from start of Primary</a:t>
            </a: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CCE3B7DB-E8AE-4DC4-B720-43004C2A2A9C}"/>
              </a:ext>
            </a:extLst>
          </p:cNvPr>
          <p:cNvSpPr/>
          <p:nvPr/>
        </p:nvSpPr>
        <p:spPr>
          <a:xfrm rot="10800000">
            <a:off x="7587645" y="2616655"/>
            <a:ext cx="619713" cy="916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5E0FD14-5925-4454-918C-82AF40286237}"/>
              </a:ext>
            </a:extLst>
          </p:cNvPr>
          <p:cNvSpPr/>
          <p:nvPr/>
        </p:nvSpPr>
        <p:spPr>
          <a:xfrm>
            <a:off x="4272978" y="3868220"/>
            <a:ext cx="478718" cy="955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6C0B475F-C437-4867-A10A-14C002AB6827}"/>
              </a:ext>
            </a:extLst>
          </p:cNvPr>
          <p:cNvSpPr/>
          <p:nvPr/>
        </p:nvSpPr>
        <p:spPr>
          <a:xfrm>
            <a:off x="4272978" y="2632914"/>
            <a:ext cx="478718" cy="9555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AA7AD05-AB95-41DB-AD0A-1004D7C37018}"/>
              </a:ext>
            </a:extLst>
          </p:cNvPr>
          <p:cNvSpPr/>
          <p:nvPr/>
        </p:nvSpPr>
        <p:spPr>
          <a:xfrm rot="10800000">
            <a:off x="7601579" y="5091707"/>
            <a:ext cx="619713" cy="916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4D39B6-8572-4BF1-9F15-7907322117CB}"/>
              </a:ext>
            </a:extLst>
          </p:cNvPr>
          <p:cNvSpPr/>
          <p:nvPr/>
        </p:nvSpPr>
        <p:spPr>
          <a:xfrm>
            <a:off x="4866688" y="577969"/>
            <a:ext cx="2613190" cy="494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F2FD6-0BD4-48A7-AE03-B3AE76BB63FE}"/>
              </a:ext>
            </a:extLst>
          </p:cNvPr>
          <p:cNvSpPr/>
          <p:nvPr/>
        </p:nvSpPr>
        <p:spPr>
          <a:xfrm>
            <a:off x="2272999" y="1164884"/>
            <a:ext cx="1425770" cy="49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Primary FasterKV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6ED4E-2E7B-4DBE-B8B7-E340F20FCE74}"/>
              </a:ext>
            </a:extLst>
          </p:cNvPr>
          <p:cNvSpPr/>
          <p:nvPr/>
        </p:nvSpPr>
        <p:spPr>
          <a:xfrm>
            <a:off x="9222364" y="1164884"/>
            <a:ext cx="1425770" cy="49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Secondary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330A8-E4FE-41D3-9872-397FAD178BD8}"/>
              </a:ext>
            </a:extLst>
          </p:cNvPr>
          <p:cNvSpPr/>
          <p:nvPr/>
        </p:nvSpPr>
        <p:spPr>
          <a:xfrm>
            <a:off x="1672788" y="3738317"/>
            <a:ext cx="2452845" cy="355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Primary Recovers to PT2, it calls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SecondaryIndex.Recover(PT2)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8DF27F-EF2F-47C9-91E7-3BF9514AC8EF}"/>
              </a:ext>
            </a:extLst>
          </p:cNvPr>
          <p:cNvSpPr/>
          <p:nvPr/>
        </p:nvSpPr>
        <p:spPr>
          <a:xfrm>
            <a:off x="1672788" y="2503011"/>
            <a:ext cx="2452845" cy="355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If Primary Recovers to PT3, it calls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SecondaryIndex.Recover(PT3)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4EFA4-4DA9-432B-9247-885D1E44417A}"/>
              </a:ext>
            </a:extLst>
          </p:cNvPr>
          <p:cNvSpPr/>
          <p:nvPr/>
        </p:nvSpPr>
        <p:spPr>
          <a:xfrm>
            <a:off x="8310791" y="2188066"/>
            <a:ext cx="3193177" cy="670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Secondary Index gets ST2 from Primary and recovers Checkpoint ST2, which contains PCI2; Secondary Index remembers PT3 and PCI2, recovers to PT2, and returns to SIB, which rolls it forward to PT3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426680-D11F-4BF9-9A1F-A1A80BA390C0}"/>
              </a:ext>
            </a:extLst>
          </p:cNvPr>
          <p:cNvSpPr/>
          <p:nvPr/>
        </p:nvSpPr>
        <p:spPr>
          <a:xfrm>
            <a:off x="4838369" y="3431290"/>
            <a:ext cx="2645843" cy="191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Last Completed PrimaryCheckpointInfo = PCI2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580BA-486B-4CBF-8F9B-2D5BD48D93E8}"/>
              </a:ext>
            </a:extLst>
          </p:cNvPr>
          <p:cNvSpPr/>
          <p:nvPr/>
        </p:nvSpPr>
        <p:spPr>
          <a:xfrm>
            <a:off x="4834035" y="2190070"/>
            <a:ext cx="2645843" cy="1911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Last Completed PrimaryCheckpointInfo = PCI3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7BFC6D-1845-45AC-B57C-0D2D4E719C91}"/>
              </a:ext>
            </a:extLst>
          </p:cNvPr>
          <p:cNvSpPr/>
          <p:nvPr/>
        </p:nvSpPr>
        <p:spPr>
          <a:xfrm rot="10800000">
            <a:off x="7599053" y="3488833"/>
            <a:ext cx="619713" cy="916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66C3F6-0E35-445B-AD81-F261EDB6FF23}"/>
              </a:ext>
            </a:extLst>
          </p:cNvPr>
          <p:cNvSpPr/>
          <p:nvPr/>
        </p:nvSpPr>
        <p:spPr>
          <a:xfrm rot="10800000">
            <a:off x="7599053" y="2243110"/>
            <a:ext cx="619713" cy="9166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9EFD3C7-6B70-4BC7-944D-B49CDA39342C}"/>
              </a:ext>
            </a:extLst>
          </p:cNvPr>
          <p:cNvSpPr/>
          <p:nvPr/>
        </p:nvSpPr>
        <p:spPr>
          <a:xfrm rot="16200000">
            <a:off x="-701012" y="3387007"/>
            <a:ext cx="3601360" cy="145185"/>
          </a:xfrm>
          <a:prstGeom prst="rightArrow">
            <a:avLst>
              <a:gd name="adj1" fmla="val 50000"/>
              <a:gd name="adj2" fmla="val 124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645A1F-75B5-4E77-9E0F-719E35B1B2C6}"/>
              </a:ext>
            </a:extLst>
          </p:cNvPr>
          <p:cNvSpPr/>
          <p:nvPr/>
        </p:nvSpPr>
        <p:spPr>
          <a:xfrm>
            <a:off x="775723" y="3119347"/>
            <a:ext cx="211628" cy="885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0615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9666</TotalTime>
  <Words>719</Words>
  <Application>Microsoft Office PowerPoint</Application>
  <PresentationFormat>Widescreen</PresentationFormat>
  <Paragraphs>161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Hart</dc:creator>
  <cp:lastModifiedBy>Ted Hart</cp:lastModifiedBy>
  <cp:revision>45</cp:revision>
  <dcterms:created xsi:type="dcterms:W3CDTF">2020-11-10T06:29:00Z</dcterms:created>
  <dcterms:modified xsi:type="dcterms:W3CDTF">2021-05-23T10:55:51Z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2020-11-10T06:29:00Z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6b10700a-adbf-4b40-94c5-393de792f4f9</vt:lpwstr>
  </property>
  <property fmtid="{D5CDD505-2E9C-101B-9397-08002B2CF9AE}" pid="8" name="MSIP_Label_f42aa342-8706-4288-bd11-ebb85995028c_ContentBits">
    <vt:lpwstr>0</vt:lpwstr>
  </property>
</Properties>
</file>