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5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0A53B-75BF-42C4-8116-D8B72074216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B48E2-F973-48F8-A10F-32A744CB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Save as assembly-overview.png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B48E2-F973-48F8-A10F-32A744CB21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67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Save as record-structure.png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B48E2-F973-48F8-A10F-32A744CB21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5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Save as keypointer-chains.png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B48E2-F973-48F8-A10F-32A744CB21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15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E719-E726-498B-91EB-12CE2AF3A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668A6-1108-49F3-B7BA-981EC73D7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B463-FFDE-4E2E-9DC3-8A795825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FE97F-AF4E-4075-B539-301A3A82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09585-4F41-4340-95B6-A6107FE2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C37B-E360-4AF7-B7AD-96A22BFD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33136-E99B-4AA3-B4D1-B4FC075EC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A67A0-CC9F-41AE-BC8E-D9D46885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36828-1CD1-4436-BC2D-DEE96263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C8553-8E1C-4E76-BB88-40E4BD08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2D301-85C6-487D-8649-5DAE2F5D9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80824-6E8E-4620-9343-8A4D03A3D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6930-018E-478D-9597-0CB71E9C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87F25-EBB3-419F-9B7C-141AD47D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2108-31B6-4D09-BEDC-D76CEBBF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5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8FF4-B330-432D-B047-4801ABD0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5361-BF38-49EE-9D6E-E89BCC53F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F0691-442F-4620-9C1B-034DAB9D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F6EA0-1D10-4975-9FD8-6BD858C8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34104-44AB-48FD-A34B-565B3CB0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2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392E-773E-4FCF-B1B8-1B6301F26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4F467-9745-4CBA-844B-E97C9CE20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63B11-ED3E-42C8-9213-63DE7AC8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8B59A-E924-44C8-881D-E0587067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4AEF5-0562-45B4-98F2-B0879A3C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1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F02A-ADAE-44FE-8947-5C78D3AE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99BD-E6A5-4A73-93D6-057807DEE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858FF-A817-41E5-A9BE-620ABDEBE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F2056-A90C-46BD-A71F-534517B1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0B878-E356-41F5-A67C-8FE26037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A3DAB-9D13-4544-9585-4A15DBA4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7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1DA2-AEF9-4766-935B-BE518F97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6BE99-617E-490E-9403-C17145620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521EE-19C4-4DB8-BF59-60CD4468D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ED4E6-A665-49FA-8EF5-BC2812F3F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6E93F-C639-4D16-B134-B7305CA26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C1165-B0C3-450E-9A71-752FF19E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368B1-DFB7-4783-87EB-0B74A1B3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E2DDD-6F9B-4BE4-BC31-3B7DBC40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0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5776-854E-47EA-AE6F-3248B46E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0B20E-9C28-4646-8322-D1A88B51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9C309-18E1-4D91-901D-1F391E76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A3A34-C7AF-4BF7-B3D7-485A706A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2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9BCDF-E3F7-4506-BD73-356187E6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24887-DB32-4F8C-B029-A56DF193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B43A8-5D4E-474F-99AA-1BD937E3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0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8FEA-DDBC-4B74-BFEC-8041E6D3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0DEF-5B8F-409B-82B0-71B179BB3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B1B0E-F324-4E0F-81D2-9DC4BF025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10C0E-0E54-4E6B-BBFB-7B79EEA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75FC1-8226-438D-8421-A88F289F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3B3DB-D87D-46EC-8504-0D24BABC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0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4B90-8383-4200-B8FD-90748020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6662D-F2FF-4FEC-8283-4AA0E083C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21F79-5D86-421D-8729-CA8CB7434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E53AF-012D-4A2C-A846-C0CA6EEC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A5536-CF12-4CBC-A38A-5DC2263F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6A552-2A8D-4E43-AFCE-3EC501EB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7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99789-AE85-4A04-808A-FB91AB61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CE587-6312-4081-A89C-D3E39A6DB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93966-1753-4FA2-8A76-868AAF3ED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21B81-1CFC-49A5-A68E-D3DEEF6F5AA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9642C-5327-4AF7-916A-156F257B3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1B5FB-DBBE-4C6E-99E4-92C4F4897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C9D107F-3988-4412-A4BA-613C112332A1}"/>
              </a:ext>
            </a:extLst>
          </p:cNvPr>
          <p:cNvSpPr/>
          <p:nvPr/>
        </p:nvSpPr>
        <p:spPr>
          <a:xfrm>
            <a:off x="1858931" y="3891206"/>
            <a:ext cx="3957457" cy="2440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Subset Index Implementation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FASTER.libraries.SubsetIndex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9C77FC7-A4D5-46FB-BF91-0B7E2A2DD6EF}"/>
              </a:ext>
            </a:extLst>
          </p:cNvPr>
          <p:cNvSpPr/>
          <p:nvPr/>
        </p:nvSpPr>
        <p:spPr>
          <a:xfrm>
            <a:off x="3098071" y="511208"/>
            <a:ext cx="1479176" cy="18489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</a:t>
            </a:r>
            <a:br>
              <a:rPr lang="en-US" dirty="0"/>
            </a:br>
            <a:r>
              <a:rPr lang="en-US" dirty="0"/>
              <a:t>FASTER KV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FASTER.core</a:t>
            </a:r>
            <a:r>
              <a:rPr lang="en-US" dirty="0"/>
              <a:t>)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1CE568C6-9604-4BC8-9792-F8689906026D}"/>
              </a:ext>
            </a:extLst>
          </p:cNvPr>
          <p:cNvSpPr/>
          <p:nvPr/>
        </p:nvSpPr>
        <p:spPr>
          <a:xfrm>
            <a:off x="4610227" y="4979713"/>
            <a:ext cx="914400" cy="1068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Secondary</a:t>
            </a:r>
            <a:br>
              <a:rPr lang="en-US" sz="1000" dirty="0"/>
            </a:br>
            <a:r>
              <a:rPr lang="en-US" sz="1000" dirty="0"/>
              <a:t>FASTER KV</a:t>
            </a:r>
            <a:br>
              <a:rPr lang="en-US" sz="1000" dirty="0"/>
            </a:br>
            <a:r>
              <a:rPr lang="en-US" sz="1000" dirty="0"/>
              <a:t>(</a:t>
            </a:r>
            <a:r>
              <a:rPr lang="en-US" sz="1000" dirty="0" err="1"/>
              <a:t>FASTER.core</a:t>
            </a:r>
            <a:r>
              <a:rPr lang="en-US" sz="1000" dirty="0"/>
              <a:t>)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4F49221A-89C6-452B-AA86-0926B90AF02E}"/>
              </a:ext>
            </a:extLst>
          </p:cNvPr>
          <p:cNvSpPr/>
          <p:nvPr/>
        </p:nvSpPr>
        <p:spPr>
          <a:xfrm>
            <a:off x="3393777" y="4979711"/>
            <a:ext cx="914400" cy="1068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Secondary</a:t>
            </a:r>
            <a:br>
              <a:rPr lang="en-US" sz="1000" dirty="0"/>
            </a:br>
            <a:r>
              <a:rPr lang="en-US" sz="1000" dirty="0"/>
              <a:t>FASTER KV</a:t>
            </a:r>
            <a:br>
              <a:rPr lang="en-US" sz="1000" dirty="0"/>
            </a:br>
            <a:r>
              <a:rPr lang="en-US" sz="1000" dirty="0"/>
              <a:t>(</a:t>
            </a:r>
            <a:r>
              <a:rPr lang="en-US" sz="1000" dirty="0" err="1"/>
              <a:t>FASTER.core</a:t>
            </a:r>
            <a:r>
              <a:rPr lang="en-US" sz="1000" dirty="0"/>
              <a:t>)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3E265E5E-B5BB-4637-B7D6-3FEC513D891F}"/>
              </a:ext>
            </a:extLst>
          </p:cNvPr>
          <p:cNvSpPr/>
          <p:nvPr/>
        </p:nvSpPr>
        <p:spPr>
          <a:xfrm>
            <a:off x="2177328" y="4979712"/>
            <a:ext cx="914400" cy="1068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Secondary</a:t>
            </a:r>
            <a:br>
              <a:rPr lang="en-US" sz="1000" dirty="0"/>
            </a:br>
            <a:r>
              <a:rPr lang="en-US" sz="1000" dirty="0"/>
              <a:t>FASTER KV</a:t>
            </a:r>
            <a:br>
              <a:rPr lang="en-US" sz="1000" dirty="0"/>
            </a:br>
            <a:r>
              <a:rPr lang="en-US" sz="1000" dirty="0"/>
              <a:t>(</a:t>
            </a:r>
            <a:r>
              <a:rPr lang="en-US" sz="1000" dirty="0" err="1"/>
              <a:t>FASTER.core</a:t>
            </a:r>
            <a:r>
              <a:rPr lang="en-US" sz="1000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7C7AD-5489-4620-B087-43AFEA2D16DF}"/>
              </a:ext>
            </a:extLst>
          </p:cNvPr>
          <p:cNvSpPr/>
          <p:nvPr/>
        </p:nvSpPr>
        <p:spPr>
          <a:xfrm>
            <a:off x="2092657" y="4583681"/>
            <a:ext cx="1074003" cy="161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Group 1</a:t>
            </a:r>
            <a:endParaRPr lang="en-US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C1CA1D-3DB4-4C16-B36A-9BEAE9EFEF0E}"/>
              </a:ext>
            </a:extLst>
          </p:cNvPr>
          <p:cNvSpPr/>
          <p:nvPr/>
        </p:nvSpPr>
        <p:spPr>
          <a:xfrm>
            <a:off x="3300659" y="4583681"/>
            <a:ext cx="1074003" cy="161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Group 2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96DFEE-6FFB-461D-A6F7-2A7ADFD50C0C}"/>
              </a:ext>
            </a:extLst>
          </p:cNvPr>
          <p:cNvSpPr/>
          <p:nvPr/>
        </p:nvSpPr>
        <p:spPr>
          <a:xfrm>
            <a:off x="4508661" y="4583681"/>
            <a:ext cx="1074003" cy="161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Group 3</a:t>
            </a:r>
            <a:endParaRPr lang="en-US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4594D9-C0C0-490D-ABD7-9E16C80F0F5C}"/>
              </a:ext>
            </a:extLst>
          </p:cNvPr>
          <p:cNvSpPr/>
          <p:nvPr/>
        </p:nvSpPr>
        <p:spPr>
          <a:xfrm>
            <a:off x="1858931" y="2776952"/>
            <a:ext cx="3957457" cy="697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Subset Index Extensions to FASTER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FASTER.indexes.SubsetIndex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53D8D61C-0EF3-46D3-8F64-1E4F7D0C5173}"/>
              </a:ext>
            </a:extLst>
          </p:cNvPr>
          <p:cNvSpPr/>
          <p:nvPr/>
        </p:nvSpPr>
        <p:spPr>
          <a:xfrm>
            <a:off x="3780894" y="2444708"/>
            <a:ext cx="140164" cy="2558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A4EB471-2214-44C6-949C-9B71C7129667}"/>
              </a:ext>
            </a:extLst>
          </p:cNvPr>
          <p:cNvSpPr/>
          <p:nvPr/>
        </p:nvSpPr>
        <p:spPr>
          <a:xfrm>
            <a:off x="3780895" y="3550809"/>
            <a:ext cx="140163" cy="266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968EBA-19C5-4BEB-8BAB-65A55E8E6CD1}"/>
              </a:ext>
            </a:extLst>
          </p:cNvPr>
          <p:cNvSpPr/>
          <p:nvPr/>
        </p:nvSpPr>
        <p:spPr>
          <a:xfrm>
            <a:off x="7511079" y="1080279"/>
            <a:ext cx="3241463" cy="697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FASTER app without </a:t>
            </a:r>
            <a:r>
              <a:rPr lang="en-US" dirty="0" err="1">
                <a:solidFill>
                  <a:schemeClr val="tx1"/>
                </a:solidFill>
              </a:rPr>
              <a:t>SubsetIndex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6D1C41-62C8-4092-B98D-A6714E638381}"/>
              </a:ext>
            </a:extLst>
          </p:cNvPr>
          <p:cNvSpPr/>
          <p:nvPr/>
        </p:nvSpPr>
        <p:spPr>
          <a:xfrm>
            <a:off x="7444334" y="3335558"/>
            <a:ext cx="3241463" cy="697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FASTER app with </a:t>
            </a:r>
            <a:r>
              <a:rPr lang="en-US" dirty="0" err="1">
                <a:solidFill>
                  <a:schemeClr val="tx1"/>
                </a:solidFill>
              </a:rPr>
              <a:t>SubsetIndex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E8458CDA-D2A3-4A88-8D00-23277006E8EA}"/>
              </a:ext>
            </a:extLst>
          </p:cNvPr>
          <p:cNvSpPr/>
          <p:nvPr/>
        </p:nvSpPr>
        <p:spPr>
          <a:xfrm>
            <a:off x="6096000" y="1381612"/>
            <a:ext cx="1192502" cy="146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0C6F5F46-4CD3-4587-BD0A-ACCD81C8D35E}"/>
              </a:ext>
            </a:extLst>
          </p:cNvPr>
          <p:cNvSpPr/>
          <p:nvPr/>
        </p:nvSpPr>
        <p:spPr>
          <a:xfrm rot="1073093">
            <a:off x="6038522" y="3357896"/>
            <a:ext cx="1192502" cy="146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96880D44-F50B-4B29-881A-214C0DEC2C6C}"/>
              </a:ext>
            </a:extLst>
          </p:cNvPr>
          <p:cNvSpPr/>
          <p:nvPr/>
        </p:nvSpPr>
        <p:spPr>
          <a:xfrm rot="20703243">
            <a:off x="6033492" y="3864508"/>
            <a:ext cx="1192502" cy="146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427E70-3938-486D-AD9E-EEB3404722D3}"/>
              </a:ext>
            </a:extLst>
          </p:cNvPr>
          <p:cNvSpPr/>
          <p:nvPr/>
        </p:nvSpPr>
        <p:spPr>
          <a:xfrm>
            <a:off x="7444334" y="4893357"/>
            <a:ext cx="3241463" cy="697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Non-FASTER </a:t>
            </a:r>
            <a:r>
              <a:rPr lang="en-US" dirty="0" err="1">
                <a:solidFill>
                  <a:schemeClr val="tx1"/>
                </a:solidFill>
              </a:rPr>
              <a:t>SubsetIndex</a:t>
            </a:r>
            <a:r>
              <a:rPr lang="en-US">
                <a:solidFill>
                  <a:schemeClr val="tx1"/>
                </a:solidFill>
              </a:rPr>
              <a:t> 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215CBD05-A82F-4EF1-91C8-A0A6728B375F}"/>
              </a:ext>
            </a:extLst>
          </p:cNvPr>
          <p:cNvSpPr/>
          <p:nvPr/>
        </p:nvSpPr>
        <p:spPr>
          <a:xfrm>
            <a:off x="6029255" y="5194690"/>
            <a:ext cx="1192502" cy="146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0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5D2B5F-2896-45B1-8DB7-7815C136CF2E}"/>
              </a:ext>
            </a:extLst>
          </p:cNvPr>
          <p:cNvSpPr/>
          <p:nvPr/>
        </p:nvSpPr>
        <p:spPr>
          <a:xfrm>
            <a:off x="215327" y="1724757"/>
            <a:ext cx="11780520" cy="10576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Predicate 1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KeyPointer</a:t>
            </a:r>
            <a:r>
              <a:rPr lang="en-US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929B07-DD3C-41D4-BA15-D26E67ACD2B3}"/>
              </a:ext>
            </a:extLst>
          </p:cNvPr>
          <p:cNvSpPr/>
          <p:nvPr/>
        </p:nvSpPr>
        <p:spPr>
          <a:xfrm>
            <a:off x="212414" y="2793203"/>
            <a:ext cx="11780520" cy="10576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Predicate 2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KeyPointer</a:t>
            </a:r>
            <a:r>
              <a:rPr lang="en-US" dirty="0"/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7C8F4E-1B65-4F9F-8B24-A030F82BB63A}"/>
              </a:ext>
            </a:extLst>
          </p:cNvPr>
          <p:cNvSpPr/>
          <p:nvPr/>
        </p:nvSpPr>
        <p:spPr>
          <a:xfrm>
            <a:off x="212414" y="3857500"/>
            <a:ext cx="11780520" cy="10576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Predicate 3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KeyPointer</a:t>
            </a:r>
            <a:r>
              <a:rPr lang="en-US" dirty="0"/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28623A-4BEB-454A-864F-8788F8315F50}"/>
              </a:ext>
            </a:extLst>
          </p:cNvPr>
          <p:cNvSpPr/>
          <p:nvPr/>
        </p:nvSpPr>
        <p:spPr>
          <a:xfrm>
            <a:off x="215327" y="813172"/>
            <a:ext cx="11780520" cy="90605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Record Header (</a:t>
            </a:r>
            <a:r>
              <a:rPr lang="en-US" sz="2000" dirty="0" err="1"/>
              <a:t>RecordInfo</a:t>
            </a:r>
            <a:r>
              <a:rPr lang="en-US" sz="2000" dirty="0"/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17F272-F03F-4909-8C93-48951AE11C1E}"/>
              </a:ext>
            </a:extLst>
          </p:cNvPr>
          <p:cNvSpPr/>
          <p:nvPr/>
        </p:nvSpPr>
        <p:spPr>
          <a:xfrm>
            <a:off x="212414" y="4914486"/>
            <a:ext cx="11780520" cy="90605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Record Value (</a:t>
            </a:r>
            <a:r>
              <a:rPr lang="en-US" sz="2000" dirty="0" err="1"/>
              <a:t>RecordId</a:t>
            </a:r>
            <a:r>
              <a:rPr lang="en-US" sz="2000" dirty="0"/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2783CC-A58A-4D8C-A2F5-99D92675ED74}"/>
              </a:ext>
            </a:extLst>
          </p:cNvPr>
          <p:cNvSpPr/>
          <p:nvPr/>
        </p:nvSpPr>
        <p:spPr>
          <a:xfrm>
            <a:off x="1662782" y="4033571"/>
            <a:ext cx="2113907" cy="698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PreviousAddress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8 bytes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E9A42B-E2BE-4955-93AF-EB9B750675F0}"/>
              </a:ext>
            </a:extLst>
          </p:cNvPr>
          <p:cNvSpPr/>
          <p:nvPr/>
        </p:nvSpPr>
        <p:spPr>
          <a:xfrm>
            <a:off x="3995607" y="4033627"/>
            <a:ext cx="1942043" cy="698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Offset to start of Keys: 2 bytes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F48E9E-0C45-45AA-BE70-EE4DA9692607}"/>
              </a:ext>
            </a:extLst>
          </p:cNvPr>
          <p:cNvSpPr/>
          <p:nvPr/>
        </p:nvSpPr>
        <p:spPr>
          <a:xfrm>
            <a:off x="6156568" y="4033627"/>
            <a:ext cx="1787368" cy="698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Predicate Ordinal: 1 byte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DB618B-0418-4AF1-8AA3-AC563E8F2321}"/>
              </a:ext>
            </a:extLst>
          </p:cNvPr>
          <p:cNvSpPr/>
          <p:nvPr/>
        </p:nvSpPr>
        <p:spPr>
          <a:xfrm>
            <a:off x="8146842" y="4033571"/>
            <a:ext cx="969145" cy="698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Flags:</a:t>
            </a:r>
            <a:br>
              <a:rPr lang="en-US" sz="1600" dirty="0"/>
            </a:br>
            <a:r>
              <a:rPr lang="en-US" sz="1600" dirty="0"/>
              <a:t>1 byte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F2A7CD-0241-4D82-BDB2-CAA466AE260E}"/>
              </a:ext>
            </a:extLst>
          </p:cNvPr>
          <p:cNvSpPr/>
          <p:nvPr/>
        </p:nvSpPr>
        <p:spPr>
          <a:xfrm>
            <a:off x="9318893" y="4033571"/>
            <a:ext cx="2560750" cy="698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Key returned from Predicate: N bytes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263D60-B97D-4DFD-AFD9-CBC5A2A92672}"/>
              </a:ext>
            </a:extLst>
          </p:cNvPr>
          <p:cNvSpPr/>
          <p:nvPr/>
        </p:nvSpPr>
        <p:spPr>
          <a:xfrm>
            <a:off x="1646820" y="2952022"/>
            <a:ext cx="2113907" cy="698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PreviousAddress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8 bytes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E3786BF-73AF-4D4F-8873-7A2A2F27CEBB}"/>
              </a:ext>
            </a:extLst>
          </p:cNvPr>
          <p:cNvSpPr/>
          <p:nvPr/>
        </p:nvSpPr>
        <p:spPr>
          <a:xfrm>
            <a:off x="3979645" y="2952078"/>
            <a:ext cx="1942043" cy="698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Offset to start of Keys: 2 bytes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E6C797-CA84-4BCE-9593-6CCBEF17B6DB}"/>
              </a:ext>
            </a:extLst>
          </p:cNvPr>
          <p:cNvSpPr/>
          <p:nvPr/>
        </p:nvSpPr>
        <p:spPr>
          <a:xfrm>
            <a:off x="6140606" y="2952078"/>
            <a:ext cx="1787368" cy="698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Predicate Ordinal: 1 byte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302E00-B012-408F-B1A0-26B7D609B616}"/>
              </a:ext>
            </a:extLst>
          </p:cNvPr>
          <p:cNvSpPr/>
          <p:nvPr/>
        </p:nvSpPr>
        <p:spPr>
          <a:xfrm>
            <a:off x="8130880" y="2952022"/>
            <a:ext cx="969145" cy="698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Flags:</a:t>
            </a:r>
            <a:br>
              <a:rPr lang="en-US" sz="1600" dirty="0"/>
            </a:br>
            <a:r>
              <a:rPr lang="en-US" sz="1600" dirty="0"/>
              <a:t>1 byte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002183C-9555-46CC-AE7F-F29DE3A604BA}"/>
              </a:ext>
            </a:extLst>
          </p:cNvPr>
          <p:cNvSpPr/>
          <p:nvPr/>
        </p:nvSpPr>
        <p:spPr>
          <a:xfrm>
            <a:off x="9302931" y="2952022"/>
            <a:ext cx="2560750" cy="698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Key returned from Predicate: N bytes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F0AAD00-94A4-496F-9BB7-DB78028AD245}"/>
              </a:ext>
            </a:extLst>
          </p:cNvPr>
          <p:cNvSpPr/>
          <p:nvPr/>
        </p:nvSpPr>
        <p:spPr>
          <a:xfrm>
            <a:off x="1662782" y="1877993"/>
            <a:ext cx="2113907" cy="698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PreviousAddress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8 bytes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7C721A4-681B-439E-8DC5-9F24F1F8A0EE}"/>
              </a:ext>
            </a:extLst>
          </p:cNvPr>
          <p:cNvSpPr/>
          <p:nvPr/>
        </p:nvSpPr>
        <p:spPr>
          <a:xfrm>
            <a:off x="3995607" y="1878049"/>
            <a:ext cx="1942043" cy="698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Offset to start of Keys: 2 bytes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7B8922-2855-4553-A3A0-9A9CD9613682}"/>
              </a:ext>
            </a:extLst>
          </p:cNvPr>
          <p:cNvSpPr/>
          <p:nvPr/>
        </p:nvSpPr>
        <p:spPr>
          <a:xfrm>
            <a:off x="6156568" y="1878049"/>
            <a:ext cx="1787368" cy="698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Predicate Ordinal: 1 byte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B17998-32EB-449D-B52B-F5355EA5CB10}"/>
              </a:ext>
            </a:extLst>
          </p:cNvPr>
          <p:cNvSpPr/>
          <p:nvPr/>
        </p:nvSpPr>
        <p:spPr>
          <a:xfrm>
            <a:off x="8146842" y="1877993"/>
            <a:ext cx="969145" cy="698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Flags:</a:t>
            </a:r>
            <a:br>
              <a:rPr lang="en-US" sz="1600" dirty="0"/>
            </a:br>
            <a:r>
              <a:rPr lang="en-US" sz="1600" dirty="0"/>
              <a:t>1 byte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023248-E6C7-441A-AAA2-91F4CC88D437}"/>
              </a:ext>
            </a:extLst>
          </p:cNvPr>
          <p:cNvSpPr/>
          <p:nvPr/>
        </p:nvSpPr>
        <p:spPr>
          <a:xfrm>
            <a:off x="9318893" y="1877993"/>
            <a:ext cx="2560750" cy="698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Key returned from Predicate: N bytes</a:t>
            </a:r>
          </a:p>
        </p:txBody>
      </p:sp>
    </p:spTree>
    <p:extLst>
      <p:ext uri="{BB962C8B-B14F-4D97-AF65-F5344CB8AC3E}">
        <p14:creationId xmlns:p14="http://schemas.microsoft.com/office/powerpoint/2010/main" val="180587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3BD4E3-C606-466D-AFE7-B08A3E5061F0}"/>
              </a:ext>
            </a:extLst>
          </p:cNvPr>
          <p:cNvSpPr/>
          <p:nvPr/>
        </p:nvSpPr>
        <p:spPr>
          <a:xfrm>
            <a:off x="627446" y="1464860"/>
            <a:ext cx="3264679" cy="5114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2DA11D-7902-45A1-93E7-4E4607F49130}"/>
              </a:ext>
            </a:extLst>
          </p:cNvPr>
          <p:cNvSpPr/>
          <p:nvPr/>
        </p:nvSpPr>
        <p:spPr>
          <a:xfrm>
            <a:off x="1629164" y="1547513"/>
            <a:ext cx="1274388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PrevAddress</a:t>
            </a:r>
            <a:endParaRPr lang="en-US" sz="1400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9216909-D804-4D72-B8C6-40806B8B8164}"/>
              </a:ext>
            </a:extLst>
          </p:cNvPr>
          <p:cNvSpPr/>
          <p:nvPr/>
        </p:nvSpPr>
        <p:spPr>
          <a:xfrm>
            <a:off x="3017019" y="1549189"/>
            <a:ext cx="769951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“cat”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8AB3601-6DF4-467F-8FD0-E81913C8528D}"/>
              </a:ext>
            </a:extLst>
          </p:cNvPr>
          <p:cNvSpPr/>
          <p:nvPr/>
        </p:nvSpPr>
        <p:spPr>
          <a:xfrm>
            <a:off x="627402" y="1124419"/>
            <a:ext cx="3264680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ADECBCA-C353-42B9-9E76-EF933EF2358E}"/>
              </a:ext>
            </a:extLst>
          </p:cNvPr>
          <p:cNvSpPr/>
          <p:nvPr/>
        </p:nvSpPr>
        <p:spPr>
          <a:xfrm>
            <a:off x="627439" y="1984089"/>
            <a:ext cx="3264679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3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0E9FC82-2874-4BE6-9361-74473EA4B5B8}"/>
              </a:ext>
            </a:extLst>
          </p:cNvPr>
          <p:cNvSpPr/>
          <p:nvPr/>
        </p:nvSpPr>
        <p:spPr>
          <a:xfrm>
            <a:off x="627659" y="783753"/>
            <a:ext cx="3264682" cy="3392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Header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33F89A2-494A-4477-B012-AF3D259E9035}"/>
              </a:ext>
            </a:extLst>
          </p:cNvPr>
          <p:cNvSpPr/>
          <p:nvPr/>
        </p:nvSpPr>
        <p:spPr>
          <a:xfrm>
            <a:off x="627406" y="2324134"/>
            <a:ext cx="3264675" cy="339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RecordId</a:t>
            </a:r>
            <a:endParaRPr lang="en-US" sz="16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BBC7B45-8D36-45E8-A4DD-B19304D35118}"/>
              </a:ext>
            </a:extLst>
          </p:cNvPr>
          <p:cNvSpPr/>
          <p:nvPr/>
        </p:nvSpPr>
        <p:spPr>
          <a:xfrm>
            <a:off x="624480" y="237603"/>
            <a:ext cx="3264632" cy="434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C7BAF64-EF3D-40B0-9D89-83FAA4011AA9}"/>
              </a:ext>
            </a:extLst>
          </p:cNvPr>
          <p:cNvSpPr/>
          <p:nvPr/>
        </p:nvSpPr>
        <p:spPr>
          <a:xfrm>
            <a:off x="627407" y="3439511"/>
            <a:ext cx="3264672" cy="5564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2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BB219B9-3EF5-4A02-87C5-197221D5A7DB}"/>
              </a:ext>
            </a:extLst>
          </p:cNvPr>
          <p:cNvSpPr/>
          <p:nvPr/>
        </p:nvSpPr>
        <p:spPr>
          <a:xfrm>
            <a:off x="1649196" y="3542749"/>
            <a:ext cx="1254356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PrevAddress</a:t>
            </a:r>
            <a:endParaRPr lang="en-US" sz="14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4BDB192-5951-4387-A4B5-A866CE8B8075}"/>
              </a:ext>
            </a:extLst>
          </p:cNvPr>
          <p:cNvSpPr/>
          <p:nvPr/>
        </p:nvSpPr>
        <p:spPr>
          <a:xfrm>
            <a:off x="3018535" y="3545925"/>
            <a:ext cx="769950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“dog”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7DF0DD4-E6FE-467F-978A-391FF1301566}"/>
              </a:ext>
            </a:extLst>
          </p:cNvPr>
          <p:cNvSpPr/>
          <p:nvPr/>
        </p:nvSpPr>
        <p:spPr>
          <a:xfrm>
            <a:off x="627407" y="3098591"/>
            <a:ext cx="3264672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375772C-4064-401C-9611-B6C0D210C876}"/>
              </a:ext>
            </a:extLst>
          </p:cNvPr>
          <p:cNvSpPr/>
          <p:nvPr/>
        </p:nvSpPr>
        <p:spPr>
          <a:xfrm>
            <a:off x="627407" y="3997712"/>
            <a:ext cx="3264672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3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1BE60B4-63BF-4BC0-B3A4-23C91B72A07B}"/>
              </a:ext>
            </a:extLst>
          </p:cNvPr>
          <p:cNvSpPr/>
          <p:nvPr/>
        </p:nvSpPr>
        <p:spPr>
          <a:xfrm>
            <a:off x="627407" y="2779063"/>
            <a:ext cx="3264672" cy="3392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Header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F85317B-2A13-4E80-831A-BE3540FC99E4}"/>
              </a:ext>
            </a:extLst>
          </p:cNvPr>
          <p:cNvSpPr/>
          <p:nvPr/>
        </p:nvSpPr>
        <p:spPr>
          <a:xfrm>
            <a:off x="627405" y="4339067"/>
            <a:ext cx="3264672" cy="339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RecordId</a:t>
            </a:r>
            <a:endParaRPr lang="en-US" sz="1600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746D266-2285-442B-A4FA-33EAAC9551A7}"/>
              </a:ext>
            </a:extLst>
          </p:cNvPr>
          <p:cNvSpPr/>
          <p:nvPr/>
        </p:nvSpPr>
        <p:spPr>
          <a:xfrm>
            <a:off x="627399" y="5470303"/>
            <a:ext cx="3264672" cy="5564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2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3C78B3A-8BB5-4500-A01C-245270DB0F66}"/>
              </a:ext>
            </a:extLst>
          </p:cNvPr>
          <p:cNvSpPr/>
          <p:nvPr/>
        </p:nvSpPr>
        <p:spPr>
          <a:xfrm>
            <a:off x="1629164" y="5585917"/>
            <a:ext cx="1274388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PrevAddress</a:t>
            </a:r>
            <a:endParaRPr lang="en-US" sz="1400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D590AF7-D339-41C5-AC03-3A0607ED6D40}"/>
              </a:ext>
            </a:extLst>
          </p:cNvPr>
          <p:cNvSpPr/>
          <p:nvPr/>
        </p:nvSpPr>
        <p:spPr>
          <a:xfrm>
            <a:off x="3017018" y="5578426"/>
            <a:ext cx="769951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“cat”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E67CB02-ED15-449C-BBAE-0F2C03317042}"/>
              </a:ext>
            </a:extLst>
          </p:cNvPr>
          <p:cNvSpPr/>
          <p:nvPr/>
        </p:nvSpPr>
        <p:spPr>
          <a:xfrm>
            <a:off x="627396" y="5128826"/>
            <a:ext cx="3264672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CDF69D5-C3B5-42DB-A79A-188E3CF7DB96}"/>
              </a:ext>
            </a:extLst>
          </p:cNvPr>
          <p:cNvSpPr/>
          <p:nvPr/>
        </p:nvSpPr>
        <p:spPr>
          <a:xfrm>
            <a:off x="627398" y="6024284"/>
            <a:ext cx="3264672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3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94E3A3B-30F4-49B0-8DB3-438496CF0CD6}"/>
              </a:ext>
            </a:extLst>
          </p:cNvPr>
          <p:cNvSpPr/>
          <p:nvPr/>
        </p:nvSpPr>
        <p:spPr>
          <a:xfrm>
            <a:off x="627405" y="4785390"/>
            <a:ext cx="3264672" cy="3392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Header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A426A28-3606-4F49-931E-7F34BE97AF85}"/>
              </a:ext>
            </a:extLst>
          </p:cNvPr>
          <p:cNvSpPr/>
          <p:nvPr/>
        </p:nvSpPr>
        <p:spPr>
          <a:xfrm>
            <a:off x="624440" y="6370134"/>
            <a:ext cx="3264672" cy="339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RecordId</a:t>
            </a:r>
            <a:endParaRPr lang="en-US" sz="1600" dirty="0"/>
          </a:p>
        </p:txBody>
      </p: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5BF3E2A3-FDB9-4CC0-A80D-9B39A7E7F3CB}"/>
              </a:ext>
            </a:extLst>
          </p:cNvPr>
          <p:cNvCxnSpPr>
            <a:cxnSpLocks/>
            <a:stCxn id="19" idx="1"/>
            <a:endCxn id="153" idx="1"/>
          </p:cNvCxnSpPr>
          <p:nvPr/>
        </p:nvCxnSpPr>
        <p:spPr>
          <a:xfrm rot="10800000" flipV="1">
            <a:off x="627400" y="1715771"/>
            <a:ext cx="1001765" cy="4032744"/>
          </a:xfrm>
          <a:prstGeom prst="curvedConnector3">
            <a:avLst>
              <a:gd name="adj1" fmla="val 12282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5A75C26-987B-4602-A206-058EDED30C8B}"/>
              </a:ext>
            </a:extLst>
          </p:cNvPr>
          <p:cNvSpPr/>
          <p:nvPr/>
        </p:nvSpPr>
        <p:spPr>
          <a:xfrm>
            <a:off x="4617656" y="1464860"/>
            <a:ext cx="3264679" cy="5114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69D6B7-73AC-44BF-A2F6-ECACFD0E8B95}"/>
              </a:ext>
            </a:extLst>
          </p:cNvPr>
          <p:cNvSpPr/>
          <p:nvPr/>
        </p:nvSpPr>
        <p:spPr>
          <a:xfrm>
            <a:off x="5619374" y="1547513"/>
            <a:ext cx="1274388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PrevAddress</a:t>
            </a:r>
            <a:endParaRPr lang="en-US" sz="14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7929DB4-E1C1-491A-993A-09CE7D5C26FA}"/>
              </a:ext>
            </a:extLst>
          </p:cNvPr>
          <p:cNvSpPr/>
          <p:nvPr/>
        </p:nvSpPr>
        <p:spPr>
          <a:xfrm>
            <a:off x="7007229" y="1549189"/>
            <a:ext cx="769951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“cat”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05EE9DD-5EDA-4C31-A6C1-B41D23903CD8}"/>
              </a:ext>
            </a:extLst>
          </p:cNvPr>
          <p:cNvSpPr/>
          <p:nvPr/>
        </p:nvSpPr>
        <p:spPr>
          <a:xfrm>
            <a:off x="4617612" y="1124419"/>
            <a:ext cx="3264680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45F12CC-C8E2-4FF3-B3EA-978C97A553DA}"/>
              </a:ext>
            </a:extLst>
          </p:cNvPr>
          <p:cNvSpPr/>
          <p:nvPr/>
        </p:nvSpPr>
        <p:spPr>
          <a:xfrm>
            <a:off x="4617649" y="1984089"/>
            <a:ext cx="3264679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097610D-3659-4003-B5BD-667085C4170B}"/>
              </a:ext>
            </a:extLst>
          </p:cNvPr>
          <p:cNvSpPr/>
          <p:nvPr/>
        </p:nvSpPr>
        <p:spPr>
          <a:xfrm>
            <a:off x="4617869" y="783753"/>
            <a:ext cx="3264682" cy="3392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70D12CD-C7C7-4C93-8725-8F75F4FF811A}"/>
              </a:ext>
            </a:extLst>
          </p:cNvPr>
          <p:cNvSpPr/>
          <p:nvPr/>
        </p:nvSpPr>
        <p:spPr>
          <a:xfrm>
            <a:off x="4617616" y="2324134"/>
            <a:ext cx="3264675" cy="339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RecordId</a:t>
            </a:r>
            <a:endParaRPr lang="en-US" sz="16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E327664-14E6-4F21-94F7-1AE612C374D3}"/>
              </a:ext>
            </a:extLst>
          </p:cNvPr>
          <p:cNvSpPr/>
          <p:nvPr/>
        </p:nvSpPr>
        <p:spPr>
          <a:xfrm>
            <a:off x="4614690" y="237603"/>
            <a:ext cx="3264632" cy="434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Key Collision Within Predicate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F1BE5D-8895-47C7-A436-6CE186C5148B}"/>
              </a:ext>
            </a:extLst>
          </p:cNvPr>
          <p:cNvSpPr/>
          <p:nvPr/>
        </p:nvSpPr>
        <p:spPr>
          <a:xfrm>
            <a:off x="4617617" y="3439511"/>
            <a:ext cx="3264672" cy="5564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56296FC-0CD7-488A-99E8-95BD488CAD76}"/>
              </a:ext>
            </a:extLst>
          </p:cNvPr>
          <p:cNvSpPr/>
          <p:nvPr/>
        </p:nvSpPr>
        <p:spPr>
          <a:xfrm>
            <a:off x="5639406" y="3542749"/>
            <a:ext cx="1254356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PrevAddress</a:t>
            </a:r>
            <a:endParaRPr lang="en-US" sz="14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0474EAD-FDE8-407E-A3ED-DDCF7C6FD461}"/>
              </a:ext>
            </a:extLst>
          </p:cNvPr>
          <p:cNvSpPr/>
          <p:nvPr/>
        </p:nvSpPr>
        <p:spPr>
          <a:xfrm>
            <a:off x="7008745" y="3545925"/>
            <a:ext cx="769950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“dog”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5D6BD73-B2F4-46F5-B8C0-69F008ED180F}"/>
              </a:ext>
            </a:extLst>
          </p:cNvPr>
          <p:cNvSpPr/>
          <p:nvPr/>
        </p:nvSpPr>
        <p:spPr>
          <a:xfrm>
            <a:off x="4617617" y="3098591"/>
            <a:ext cx="3264672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951B8B0-C2C7-4E7E-A3DE-B60EC5AB45FB}"/>
              </a:ext>
            </a:extLst>
          </p:cNvPr>
          <p:cNvSpPr/>
          <p:nvPr/>
        </p:nvSpPr>
        <p:spPr>
          <a:xfrm>
            <a:off x="4617617" y="3997712"/>
            <a:ext cx="3264672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34D9AEB-9525-4AEB-A7B0-54BA468635D1}"/>
              </a:ext>
            </a:extLst>
          </p:cNvPr>
          <p:cNvSpPr/>
          <p:nvPr/>
        </p:nvSpPr>
        <p:spPr>
          <a:xfrm>
            <a:off x="4617617" y="2779063"/>
            <a:ext cx="3264672" cy="3392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A1C043C-3033-47C9-8E41-29AA723D543D}"/>
              </a:ext>
            </a:extLst>
          </p:cNvPr>
          <p:cNvSpPr/>
          <p:nvPr/>
        </p:nvSpPr>
        <p:spPr>
          <a:xfrm>
            <a:off x="4617615" y="4339067"/>
            <a:ext cx="3264672" cy="339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RecordId</a:t>
            </a:r>
            <a:endParaRPr lang="en-US" sz="16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C1CEC7A-08A5-41B5-ACE9-E65FD0C1155E}"/>
              </a:ext>
            </a:extLst>
          </p:cNvPr>
          <p:cNvSpPr/>
          <p:nvPr/>
        </p:nvSpPr>
        <p:spPr>
          <a:xfrm>
            <a:off x="4617609" y="5470303"/>
            <a:ext cx="3264672" cy="5564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5C688F9-07EF-484B-9E9B-300961D378D8}"/>
              </a:ext>
            </a:extLst>
          </p:cNvPr>
          <p:cNvSpPr/>
          <p:nvPr/>
        </p:nvSpPr>
        <p:spPr>
          <a:xfrm>
            <a:off x="5619374" y="5585917"/>
            <a:ext cx="1274388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PrevAddress</a:t>
            </a:r>
            <a:endParaRPr lang="en-US" sz="14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D30BD82-C821-44B0-9E96-23A205EDB3EA}"/>
              </a:ext>
            </a:extLst>
          </p:cNvPr>
          <p:cNvSpPr/>
          <p:nvPr/>
        </p:nvSpPr>
        <p:spPr>
          <a:xfrm>
            <a:off x="7007228" y="5578426"/>
            <a:ext cx="769951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“cat”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A90B5B8-954C-473E-B1D4-CCAE1DDA9A29}"/>
              </a:ext>
            </a:extLst>
          </p:cNvPr>
          <p:cNvSpPr/>
          <p:nvPr/>
        </p:nvSpPr>
        <p:spPr>
          <a:xfrm>
            <a:off x="4617606" y="5128826"/>
            <a:ext cx="3264672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6BB69B0-71E3-4564-9FD2-FAFE80644C59}"/>
              </a:ext>
            </a:extLst>
          </p:cNvPr>
          <p:cNvSpPr/>
          <p:nvPr/>
        </p:nvSpPr>
        <p:spPr>
          <a:xfrm>
            <a:off x="4617608" y="6024284"/>
            <a:ext cx="3264672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3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814AE60-F05D-4A0E-A87E-0DF24183FE63}"/>
              </a:ext>
            </a:extLst>
          </p:cNvPr>
          <p:cNvSpPr/>
          <p:nvPr/>
        </p:nvSpPr>
        <p:spPr>
          <a:xfrm>
            <a:off x="4617615" y="4785390"/>
            <a:ext cx="3264672" cy="3392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Header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5E227D1-FA92-4A43-819C-6897F8249C71}"/>
              </a:ext>
            </a:extLst>
          </p:cNvPr>
          <p:cNvSpPr/>
          <p:nvPr/>
        </p:nvSpPr>
        <p:spPr>
          <a:xfrm>
            <a:off x="4614650" y="6370134"/>
            <a:ext cx="3264672" cy="339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RecordId</a:t>
            </a:r>
            <a:endParaRPr lang="en-US" sz="1600" dirty="0"/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B903E8C7-1CAF-45B8-89BF-BA6E3D9FADF6}"/>
              </a:ext>
            </a:extLst>
          </p:cNvPr>
          <p:cNvCxnSpPr>
            <a:cxnSpLocks/>
            <a:stCxn id="79" idx="1"/>
            <a:endCxn id="86" idx="1"/>
          </p:cNvCxnSpPr>
          <p:nvPr/>
        </p:nvCxnSpPr>
        <p:spPr>
          <a:xfrm rot="10800000" flipV="1">
            <a:off x="4617618" y="1715771"/>
            <a:ext cx="1001757" cy="2001952"/>
          </a:xfrm>
          <a:prstGeom prst="curvedConnector3">
            <a:avLst>
              <a:gd name="adj1" fmla="val 12282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F72A5A3-3DDD-4D93-90EF-4549C4F544E2}"/>
              </a:ext>
            </a:extLst>
          </p:cNvPr>
          <p:cNvSpPr/>
          <p:nvPr/>
        </p:nvSpPr>
        <p:spPr>
          <a:xfrm>
            <a:off x="8604380" y="1464860"/>
            <a:ext cx="3264679" cy="5114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9F83AB9-56FA-424E-A019-E67BAD51ED50}"/>
              </a:ext>
            </a:extLst>
          </p:cNvPr>
          <p:cNvSpPr/>
          <p:nvPr/>
        </p:nvSpPr>
        <p:spPr>
          <a:xfrm>
            <a:off x="9606098" y="1547513"/>
            <a:ext cx="1274388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PrevAddress</a:t>
            </a:r>
            <a:endParaRPr lang="en-US" sz="14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D274E8D-A418-4521-ACE0-3D3A145E02F7}"/>
              </a:ext>
            </a:extLst>
          </p:cNvPr>
          <p:cNvSpPr/>
          <p:nvPr/>
        </p:nvSpPr>
        <p:spPr>
          <a:xfrm>
            <a:off x="10993953" y="1549189"/>
            <a:ext cx="769951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“cat”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8CB0C62-2E5D-48B7-ADA1-6C580D74748B}"/>
              </a:ext>
            </a:extLst>
          </p:cNvPr>
          <p:cNvSpPr/>
          <p:nvPr/>
        </p:nvSpPr>
        <p:spPr>
          <a:xfrm>
            <a:off x="8604336" y="1124419"/>
            <a:ext cx="3264680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B791CC3-0CDB-47EB-A292-C6C09117E7C6}"/>
              </a:ext>
            </a:extLst>
          </p:cNvPr>
          <p:cNvSpPr/>
          <p:nvPr/>
        </p:nvSpPr>
        <p:spPr>
          <a:xfrm>
            <a:off x="8604373" y="1984089"/>
            <a:ext cx="3264679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453F538-9676-42B6-9663-943D17DA451A}"/>
              </a:ext>
            </a:extLst>
          </p:cNvPr>
          <p:cNvSpPr/>
          <p:nvPr/>
        </p:nvSpPr>
        <p:spPr>
          <a:xfrm>
            <a:off x="8604593" y="783753"/>
            <a:ext cx="3264682" cy="3392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Header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43E5E62-20E5-4953-BABE-A761630E9D3D}"/>
              </a:ext>
            </a:extLst>
          </p:cNvPr>
          <p:cNvSpPr/>
          <p:nvPr/>
        </p:nvSpPr>
        <p:spPr>
          <a:xfrm>
            <a:off x="8604340" y="2324134"/>
            <a:ext cx="3264675" cy="339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RecordId</a:t>
            </a:r>
            <a:endParaRPr lang="en-US" sz="16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B0A8F98-6EEE-4C04-BD11-0DAFFCFF4F06}"/>
              </a:ext>
            </a:extLst>
          </p:cNvPr>
          <p:cNvSpPr/>
          <p:nvPr/>
        </p:nvSpPr>
        <p:spPr>
          <a:xfrm>
            <a:off x="8601414" y="237603"/>
            <a:ext cx="3264632" cy="434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Key Collision Across Predicates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5C1DCDB-2B81-4004-9AC4-9968A7D2F386}"/>
              </a:ext>
            </a:extLst>
          </p:cNvPr>
          <p:cNvSpPr/>
          <p:nvPr/>
        </p:nvSpPr>
        <p:spPr>
          <a:xfrm>
            <a:off x="8604341" y="3119144"/>
            <a:ext cx="3264672" cy="5417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1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077ED2A-18DD-4590-A700-8EA39D9380A0}"/>
              </a:ext>
            </a:extLst>
          </p:cNvPr>
          <p:cNvSpPr/>
          <p:nvPr/>
        </p:nvSpPr>
        <p:spPr>
          <a:xfrm>
            <a:off x="9626130" y="3222381"/>
            <a:ext cx="1254356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PrevAddress</a:t>
            </a:r>
            <a:endParaRPr lang="en-US" sz="1400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EC00B97-0387-410E-BD80-59794BD5B7AE}"/>
              </a:ext>
            </a:extLst>
          </p:cNvPr>
          <p:cNvSpPr/>
          <p:nvPr/>
        </p:nvSpPr>
        <p:spPr>
          <a:xfrm>
            <a:off x="10995469" y="3225557"/>
            <a:ext cx="769950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“boat”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BFD79E5-6C8F-43B2-800A-8011851AC0AB}"/>
              </a:ext>
            </a:extLst>
          </p:cNvPr>
          <p:cNvSpPr/>
          <p:nvPr/>
        </p:nvSpPr>
        <p:spPr>
          <a:xfrm>
            <a:off x="8601000" y="3658526"/>
            <a:ext cx="3264672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2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0D8A335-58BB-4FE9-96C5-CCDB73CD31BC}"/>
              </a:ext>
            </a:extLst>
          </p:cNvPr>
          <p:cNvSpPr/>
          <p:nvPr/>
        </p:nvSpPr>
        <p:spPr>
          <a:xfrm>
            <a:off x="8604341" y="3997712"/>
            <a:ext cx="3264672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3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6DFA1E7-4A18-4899-AEAB-36818FC97DEC}"/>
              </a:ext>
            </a:extLst>
          </p:cNvPr>
          <p:cNvSpPr/>
          <p:nvPr/>
        </p:nvSpPr>
        <p:spPr>
          <a:xfrm>
            <a:off x="8604341" y="2779063"/>
            <a:ext cx="3264672" cy="3392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Header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1F3D2F3-33F2-47ED-8E60-7D3DA11D617E}"/>
              </a:ext>
            </a:extLst>
          </p:cNvPr>
          <p:cNvSpPr/>
          <p:nvPr/>
        </p:nvSpPr>
        <p:spPr>
          <a:xfrm>
            <a:off x="8604339" y="4339067"/>
            <a:ext cx="3264672" cy="339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RecordId</a:t>
            </a:r>
            <a:endParaRPr lang="en-US" sz="1600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37F35CD-F04D-44EE-97F5-D078C6CFB059}"/>
              </a:ext>
            </a:extLst>
          </p:cNvPr>
          <p:cNvSpPr/>
          <p:nvPr/>
        </p:nvSpPr>
        <p:spPr>
          <a:xfrm>
            <a:off x="8604333" y="5470303"/>
            <a:ext cx="3264672" cy="5564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2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2F2D09C-5E9A-47A9-BB3E-A07952F4A928}"/>
              </a:ext>
            </a:extLst>
          </p:cNvPr>
          <p:cNvSpPr/>
          <p:nvPr/>
        </p:nvSpPr>
        <p:spPr>
          <a:xfrm>
            <a:off x="9606098" y="5585917"/>
            <a:ext cx="1274388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PrevAddress</a:t>
            </a:r>
            <a:endParaRPr lang="en-US" sz="14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376DA37-E081-45F5-B663-7F22387EDFCC}"/>
              </a:ext>
            </a:extLst>
          </p:cNvPr>
          <p:cNvSpPr/>
          <p:nvPr/>
        </p:nvSpPr>
        <p:spPr>
          <a:xfrm>
            <a:off x="10993952" y="5578426"/>
            <a:ext cx="769951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“cat”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6921B84-9B64-41C1-B818-38F6CF6ECC15}"/>
              </a:ext>
            </a:extLst>
          </p:cNvPr>
          <p:cNvSpPr/>
          <p:nvPr/>
        </p:nvSpPr>
        <p:spPr>
          <a:xfrm>
            <a:off x="8604330" y="5128826"/>
            <a:ext cx="3264672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1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814702B-4F95-4CE5-A477-26286A3C48DE}"/>
              </a:ext>
            </a:extLst>
          </p:cNvPr>
          <p:cNvSpPr/>
          <p:nvPr/>
        </p:nvSpPr>
        <p:spPr>
          <a:xfrm>
            <a:off x="8604332" y="6024284"/>
            <a:ext cx="3264672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3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73FA4DA-48DA-491E-B8C2-54D5B808E67D}"/>
              </a:ext>
            </a:extLst>
          </p:cNvPr>
          <p:cNvSpPr/>
          <p:nvPr/>
        </p:nvSpPr>
        <p:spPr>
          <a:xfrm>
            <a:off x="8604339" y="4785390"/>
            <a:ext cx="3264672" cy="3392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Header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B9E780D-AB59-463B-8BCF-1027F982259D}"/>
              </a:ext>
            </a:extLst>
          </p:cNvPr>
          <p:cNvSpPr/>
          <p:nvPr/>
        </p:nvSpPr>
        <p:spPr>
          <a:xfrm>
            <a:off x="8601374" y="6370134"/>
            <a:ext cx="3264672" cy="339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RecordId</a:t>
            </a:r>
            <a:endParaRPr lang="en-US" sz="1600" dirty="0"/>
          </a:p>
        </p:txBody>
      </p:sp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C52B99C7-3A0A-4222-8BCF-D1C63478879D}"/>
              </a:ext>
            </a:extLst>
          </p:cNvPr>
          <p:cNvCxnSpPr>
            <a:cxnSpLocks/>
            <a:stCxn id="126" idx="1"/>
            <a:endCxn id="138" idx="1"/>
          </p:cNvCxnSpPr>
          <p:nvPr/>
        </p:nvCxnSpPr>
        <p:spPr>
          <a:xfrm rot="10800000" flipV="1">
            <a:off x="8604342" y="1715770"/>
            <a:ext cx="1001757" cy="1674237"/>
          </a:xfrm>
          <a:prstGeom prst="curvedConnector3">
            <a:avLst>
              <a:gd name="adj1" fmla="val 12282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66112A82-6643-4733-BABA-ACBE1224018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27633" y="3708278"/>
            <a:ext cx="1001757" cy="2001952"/>
          </a:xfrm>
          <a:prstGeom prst="curvedConnector3">
            <a:avLst>
              <a:gd name="adj1" fmla="val 13547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E5CC8AB3-C97B-4E9F-9A83-C85D15E15187}"/>
              </a:ext>
            </a:extLst>
          </p:cNvPr>
          <p:cNvCxnSpPr>
            <a:cxnSpLocks/>
            <a:stCxn id="140" idx="1"/>
            <a:endCxn id="152" idx="1"/>
          </p:cNvCxnSpPr>
          <p:nvPr/>
        </p:nvCxnSpPr>
        <p:spPr>
          <a:xfrm rot="10800000" flipV="1">
            <a:off x="8604334" y="3390639"/>
            <a:ext cx="1021797" cy="2357876"/>
          </a:xfrm>
          <a:prstGeom prst="curvedConnector3">
            <a:avLst>
              <a:gd name="adj1" fmla="val 1380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51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9289</TotalTime>
  <Words>334</Words>
  <Application>Microsoft Office PowerPoint</Application>
  <PresentationFormat>Widescreen</PresentationFormat>
  <Paragraphs>104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Hart</dc:creator>
  <cp:lastModifiedBy>Ted Hart</cp:lastModifiedBy>
  <cp:revision>28</cp:revision>
  <dcterms:created xsi:type="dcterms:W3CDTF">2020-11-10T06:29:00Z</dcterms:created>
  <dcterms:modified xsi:type="dcterms:W3CDTF">2020-12-09T20:09:53Z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2020-11-10T06:29:00Z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6b10700a-adbf-4b40-94c5-393de792f4f9</vt:lpwstr>
  </property>
  <property fmtid="{D5CDD505-2E9C-101B-9397-08002B2CF9AE}" pid="8" name="MSIP_Label_f42aa342-8706-4288-bd11-ebb85995028c_ContentBits">
    <vt:lpwstr>0</vt:lpwstr>
  </property>
</Properties>
</file>