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0DA0B-2DD6-4569-AD3F-32FFB2F9E35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4D92D-48DF-416E-92E6-1A1C58449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3A24-9342-4EE4-8FE1-B3B951B83B78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38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D66D-D42B-4B15-AC3F-796D233CF20F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5E4B-DE4F-40F1-BD54-96F2BAB6FC9E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64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9B2F-1ADD-4E22-AEE4-2908527CB684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81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629A-A54C-4480-86C6-69FBE5FE109E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5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F8F5-6D79-4660-A525-FC1495B6005F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0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5334-8A43-4C82-83E1-E163AAE94E7C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A95E-384D-4F9C-8AD5-9B6568549A8E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7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59F0-50EA-4F9C-8753-3E4ACB66B65A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6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69B7-7D6D-4AC9-BD4B-48F58FCAFA60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2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AAC-EEE1-49F5-AE1B-CC89F487FAA7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93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8F3A-1839-4B3A-A324-D361FDA2D8E2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98788-8606-4ED4-824A-7FB6D4759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56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ft0308/KO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haft0308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ft0308/xx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2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임시공간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적용사항을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에 반영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origin master : master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웹페이지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repository </a:t>
            </a:r>
            <a:r>
              <a:rPr lang="ko-KR" altLang="en-US" dirty="0" smtClean="0"/>
              <a:t>선택해서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로컬의 소스가 반영되어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변경사항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반영하기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추가 수정사항이 있었음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. 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 –m “change variable”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origin master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0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집에 가서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의 소스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터미널에서 작업하고자 하는 경로로 이동 후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clone </a:t>
            </a:r>
            <a:r>
              <a:rPr lang="en-US" altLang="ko-KR" dirty="0" smtClean="0">
                <a:hlinkClick r:id="rId2"/>
              </a:rPr>
              <a:t>https://github.com/haft0308/KO.git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0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※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472397"/>
              </p:ext>
            </p:extLst>
          </p:nvPr>
        </p:nvGraphicFramePr>
        <p:xfrm>
          <a:off x="931815" y="1611091"/>
          <a:ext cx="9710058" cy="5033340"/>
        </p:xfrm>
        <a:graphic>
          <a:graphicData uri="http://schemas.openxmlformats.org/drawingml/2006/table">
            <a:tbl>
              <a:tblPr/>
              <a:tblGrid>
                <a:gridCol w="3236686">
                  <a:extLst>
                    <a:ext uri="{9D8B030D-6E8A-4147-A177-3AD203B41FA5}">
                      <a16:colId xmlns:a16="http://schemas.microsoft.com/office/drawing/2014/main" val="4099319010"/>
                    </a:ext>
                  </a:extLst>
                </a:gridCol>
                <a:gridCol w="3236686">
                  <a:extLst>
                    <a:ext uri="{9D8B030D-6E8A-4147-A177-3AD203B41FA5}">
                      <a16:colId xmlns:a16="http://schemas.microsoft.com/office/drawing/2014/main" val="3942381155"/>
                    </a:ext>
                  </a:extLst>
                </a:gridCol>
                <a:gridCol w="3236686">
                  <a:extLst>
                    <a:ext uri="{9D8B030D-6E8A-4147-A177-3AD203B41FA5}">
                      <a16:colId xmlns:a16="http://schemas.microsoft.com/office/drawing/2014/main" val="3003770421"/>
                    </a:ext>
                  </a:extLst>
                </a:gridCol>
              </a:tblGrid>
              <a:tr h="172087"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분류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명령어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내용 설명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078278"/>
                  </a:ext>
                </a:extLst>
              </a:tr>
              <a:tr h="545790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&lt;</a:t>
                      </a:r>
                      <a:r>
                        <a:rPr lang="ko-KR" altLang="en-US" sz="1100" dirty="0">
                          <a:effectLst/>
                        </a:rPr>
                        <a:t>새로운 저장소 생성</a:t>
                      </a:r>
                      <a:r>
                        <a:rPr lang="en-US" altLang="ko-KR" sz="1100" dirty="0">
                          <a:effectLst/>
                        </a:rPr>
                        <a:t>&gt;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init</a:t>
                      </a:r>
                      <a:endParaRPr 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.git </a:t>
                      </a:r>
                      <a:r>
                        <a:rPr lang="ko-KR" altLang="en-US" sz="1100">
                          <a:effectLst/>
                        </a:rPr>
                        <a:t>하위 디렉토리 생성</a:t>
                      </a:r>
                      <a:br>
                        <a:rPr lang="ko-KR" altLang="en-US" sz="1100">
                          <a:effectLst/>
                        </a:rPr>
                      </a:b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ko-KR" altLang="en-US" sz="1100">
                          <a:effectLst/>
                        </a:rPr>
                        <a:t>폴더를 만든 후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그 안에서 명령 실행 </a:t>
                      </a:r>
                      <a:r>
                        <a:rPr lang="en-US" altLang="ko-KR" sz="1100">
                          <a:effectLst/>
                        </a:rPr>
                        <a:t>=&gt; </a:t>
                      </a:r>
                      <a:r>
                        <a:rPr lang="ko-KR" altLang="en-US" sz="1100">
                          <a:effectLst/>
                        </a:rPr>
                        <a:t>새로운 </a:t>
                      </a:r>
                      <a:r>
                        <a:rPr lang="en-US" altLang="ko-KR" sz="1100">
                          <a:effectLst/>
                        </a:rPr>
                        <a:t>git</a:t>
                      </a:r>
                      <a:r>
                        <a:rPr lang="ko-KR" altLang="en-US" sz="1100">
                          <a:effectLst/>
                        </a:rPr>
                        <a:t>저장소 생성</a:t>
                      </a:r>
                      <a:r>
                        <a:rPr lang="en-US" altLang="ko-KR" sz="1100">
                          <a:effectLst/>
                        </a:rPr>
                        <a:t>)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115257"/>
                  </a:ext>
                </a:extLst>
              </a:tr>
              <a:tr h="292156"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&lt;</a:t>
                      </a:r>
                      <a:r>
                        <a:rPr lang="ko-KR" altLang="en-US" sz="1100">
                          <a:effectLst/>
                        </a:rPr>
                        <a:t>저장소 복제</a:t>
                      </a:r>
                      <a:r>
                        <a:rPr lang="en-US" altLang="ko-KR" sz="1100">
                          <a:effectLst/>
                        </a:rPr>
                        <a:t>/</a:t>
                      </a:r>
                      <a:r>
                        <a:rPr lang="ko-KR" altLang="en-US" sz="1100">
                          <a:effectLst/>
                        </a:rPr>
                        <a:t>다운로드</a:t>
                      </a:r>
                      <a:r>
                        <a:rPr lang="en-US" altLang="ko-KR" sz="1100">
                          <a:effectLst/>
                        </a:rPr>
                        <a:t>(clone)&gt;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clone &lt;https:.. URL&gt;</a:t>
                      </a:r>
                      <a:endParaRPr 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기존 소스 코드 다운로드</a:t>
                      </a:r>
                      <a:r>
                        <a:rPr lang="en-US" altLang="ko-KR" sz="1100">
                          <a:effectLst/>
                        </a:rPr>
                        <a:t>/</a:t>
                      </a:r>
                      <a:r>
                        <a:rPr lang="ko-KR" altLang="en-US" sz="1100">
                          <a:effectLst/>
                        </a:rPr>
                        <a:t>복제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122576"/>
                  </a:ext>
                </a:extLst>
              </a:tr>
              <a:tr h="292156"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effectLst/>
                        </a:rPr>
                        <a:t>$ git clone</a:t>
                      </a:r>
                      <a:r>
                        <a:rPr lang="ko-KR" altLang="en-US" sz="1100">
                          <a:effectLst/>
                        </a:rPr>
                        <a:t> </a:t>
                      </a:r>
                      <a:r>
                        <a:rPr lang="en-US" altLang="ko-KR" sz="1100" b="1">
                          <a:effectLst/>
                        </a:rPr>
                        <a:t>/</a:t>
                      </a:r>
                      <a:r>
                        <a:rPr lang="ko-KR" altLang="en-US" sz="1100" b="1">
                          <a:effectLst/>
                        </a:rPr>
                        <a:t>로컬</a:t>
                      </a:r>
                      <a:r>
                        <a:rPr lang="en-US" altLang="ko-KR" sz="1100" b="1">
                          <a:effectLst/>
                        </a:rPr>
                        <a:t>/</a:t>
                      </a:r>
                      <a:r>
                        <a:rPr lang="ko-KR" altLang="en-US" sz="1100" b="1">
                          <a:effectLst/>
                        </a:rPr>
                        <a:t>저장소</a:t>
                      </a:r>
                      <a:r>
                        <a:rPr lang="en-US" altLang="ko-KR" sz="1100" b="1">
                          <a:effectLst/>
                        </a:rPr>
                        <a:t>/</a:t>
                      </a:r>
                      <a:r>
                        <a:rPr lang="ko-KR" altLang="en-US" sz="1100" b="1">
                          <a:effectLst/>
                        </a:rPr>
                        <a:t>경로</a:t>
                      </a:r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로컬 저장소 복제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381091"/>
                  </a:ext>
                </a:extLst>
              </a:tr>
              <a:tr h="292156"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clone </a:t>
                      </a:r>
                      <a:r>
                        <a:rPr lang="ko-KR" altLang="en-US" sz="1100" b="1">
                          <a:effectLst/>
                        </a:rPr>
                        <a:t>사용자명</a:t>
                      </a:r>
                      <a:r>
                        <a:rPr lang="en-US" altLang="ko-KR" sz="1100" b="1">
                          <a:effectLst/>
                        </a:rPr>
                        <a:t>@</a:t>
                      </a:r>
                      <a:r>
                        <a:rPr lang="ko-KR" altLang="en-US" sz="1100" b="1">
                          <a:effectLst/>
                        </a:rPr>
                        <a:t>호스트</a:t>
                      </a:r>
                      <a:r>
                        <a:rPr lang="en-US" altLang="ko-KR" sz="1100" b="1">
                          <a:effectLst/>
                        </a:rPr>
                        <a:t>:/</a:t>
                      </a:r>
                      <a:r>
                        <a:rPr lang="ko-KR" altLang="en-US" sz="1100" b="1">
                          <a:effectLst/>
                        </a:rPr>
                        <a:t>원격</a:t>
                      </a:r>
                      <a:r>
                        <a:rPr lang="en-US" altLang="ko-KR" sz="1100" b="1">
                          <a:effectLst/>
                        </a:rPr>
                        <a:t>/</a:t>
                      </a:r>
                      <a:r>
                        <a:rPr lang="ko-KR" altLang="en-US" sz="1100" b="1">
                          <a:effectLst/>
                        </a:rPr>
                        <a:t>저장소</a:t>
                      </a:r>
                      <a:r>
                        <a:rPr lang="en-US" altLang="ko-KR" sz="1100" b="1">
                          <a:effectLst/>
                        </a:rPr>
                        <a:t>/</a:t>
                      </a:r>
                      <a:r>
                        <a:rPr lang="ko-KR" altLang="en-US" sz="1100" b="1">
                          <a:effectLst/>
                        </a:rPr>
                        <a:t>경로</a:t>
                      </a:r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원격 서버 저장소 복제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07821"/>
                  </a:ext>
                </a:extLst>
              </a:tr>
              <a:tr h="418973"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&lt;</a:t>
                      </a:r>
                      <a:r>
                        <a:rPr lang="ko-KR" altLang="en-US" sz="1100">
                          <a:effectLst/>
                        </a:rPr>
                        <a:t>추가 및 확정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en-US" sz="1100">
                          <a:effectLst/>
                        </a:rPr>
                        <a:t>commit)&gt;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add &lt;</a:t>
                      </a:r>
                      <a:r>
                        <a:rPr lang="ko-KR" altLang="en-US" sz="1100" b="1">
                          <a:effectLst/>
                        </a:rPr>
                        <a:t>파일명</a:t>
                      </a:r>
                      <a:r>
                        <a:rPr lang="en-US" altLang="ko-KR" sz="1100" b="1">
                          <a:effectLst/>
                        </a:rPr>
                        <a:t>&gt;</a:t>
                      </a:r>
                      <a:r>
                        <a:rPr lang="ko-KR" altLang="en-US" sz="1100">
                          <a:effectLst/>
                        </a:rPr>
                        <a:t/>
                      </a:r>
                      <a:br>
                        <a:rPr lang="ko-KR" altLang="en-US" sz="1100">
                          <a:effectLst/>
                        </a:rPr>
                      </a:br>
                      <a:r>
                        <a:rPr lang="en-US" altLang="ko-KR" sz="1100" b="1">
                          <a:effectLst/>
                        </a:rPr>
                        <a:t>$ </a:t>
                      </a:r>
                      <a:r>
                        <a:rPr lang="en-US" sz="1100" b="1">
                          <a:effectLst/>
                        </a:rPr>
                        <a:t>git add *</a:t>
                      </a:r>
                      <a:endParaRPr 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커밋에 단일 파일의 변경 사항을 포함</a:t>
                      </a:r>
                      <a:br>
                        <a:rPr lang="ko-KR" altLang="en-US" sz="1100">
                          <a:effectLst/>
                        </a:rPr>
                      </a:b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ko-KR" altLang="en-US" sz="1100">
                          <a:effectLst/>
                        </a:rPr>
                        <a:t>인덱스에 추가된 상태</a:t>
                      </a:r>
                      <a:r>
                        <a:rPr lang="en-US" altLang="ko-KR" sz="1100">
                          <a:effectLst/>
                        </a:rPr>
                        <a:t>)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90922"/>
                  </a:ext>
                </a:extLst>
              </a:tr>
              <a:tr h="292156"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add -A</a:t>
                      </a:r>
                      <a:endParaRPr 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커밋에 파일의 변경 사항을 한번에 모두 포함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022930"/>
                  </a:ext>
                </a:extLst>
              </a:tr>
              <a:tr h="304084"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commit -m "</a:t>
                      </a:r>
                      <a:r>
                        <a:rPr lang="ko-KR" altLang="en-US" sz="1100" b="1">
                          <a:effectLst/>
                        </a:rPr>
                        <a:t>커밋 메시지</a:t>
                      </a:r>
                      <a:r>
                        <a:rPr lang="en-US" altLang="ko-KR" sz="1100" b="1">
                          <a:effectLst/>
                        </a:rPr>
                        <a:t>"</a:t>
                      </a:r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커밋 생성</a:t>
                      </a:r>
                      <a:br>
                        <a:rPr lang="ko-KR" altLang="en-US" sz="1100">
                          <a:effectLst/>
                        </a:rPr>
                      </a:b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ko-KR" altLang="en-US" sz="1100">
                          <a:effectLst/>
                        </a:rPr>
                        <a:t>실제 변경사항 확정</a:t>
                      </a:r>
                      <a:r>
                        <a:rPr lang="en-US" altLang="ko-KR" sz="1100">
                          <a:effectLst/>
                        </a:rPr>
                        <a:t>)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86607"/>
                  </a:ext>
                </a:extLst>
              </a:tr>
              <a:tr h="172087"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status</a:t>
                      </a:r>
                      <a:endParaRPr 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파일 상태 확인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66640"/>
                  </a:ext>
                </a:extLst>
              </a:tr>
              <a:tr h="172087"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&lt;</a:t>
                      </a:r>
                      <a:r>
                        <a:rPr lang="ko-KR" altLang="en-US" sz="1100">
                          <a:effectLst/>
                        </a:rPr>
                        <a:t>가지</a:t>
                      </a:r>
                      <a:r>
                        <a:rPr lang="en-US" altLang="ko-KR" sz="1100">
                          <a:effectLst/>
                        </a:rPr>
                        <a:t>(branch)</a:t>
                      </a:r>
                      <a:r>
                        <a:rPr lang="ko-KR" altLang="en-US" sz="1100">
                          <a:effectLst/>
                        </a:rPr>
                        <a:t>치기 작업</a:t>
                      </a:r>
                      <a:r>
                        <a:rPr lang="en-US" altLang="ko-KR" sz="1100">
                          <a:effectLst/>
                        </a:rPr>
                        <a:t>&gt;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branch</a:t>
                      </a:r>
                      <a:endParaRPr 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브랜치 목록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38130"/>
                  </a:ext>
                </a:extLst>
              </a:tr>
              <a:tr h="172087"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branch &lt;</a:t>
                      </a:r>
                      <a:r>
                        <a:rPr lang="ko-KR" altLang="en-US" sz="1100" b="1">
                          <a:effectLst/>
                        </a:rPr>
                        <a:t>브랜치이름</a:t>
                      </a:r>
                      <a:r>
                        <a:rPr lang="en-US" altLang="ko-KR" sz="1100" b="1">
                          <a:effectLst/>
                        </a:rPr>
                        <a:t>&gt;</a:t>
                      </a:r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새 브랜치 생성 </a:t>
                      </a:r>
                      <a:r>
                        <a:rPr lang="en-US" altLang="ko-KR" sz="1100">
                          <a:effectLst/>
                        </a:rPr>
                        <a:t>(local</a:t>
                      </a:r>
                      <a:r>
                        <a:rPr lang="ko-KR" altLang="en-US" sz="1100">
                          <a:effectLst/>
                        </a:rPr>
                        <a:t>로 만듦</a:t>
                      </a:r>
                      <a:r>
                        <a:rPr lang="en-US" altLang="ko-KR" sz="1100">
                          <a:effectLst/>
                        </a:rPr>
                        <a:t>)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119218"/>
                  </a:ext>
                </a:extLst>
              </a:tr>
              <a:tr h="292156"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checkout -b &lt;</a:t>
                      </a:r>
                      <a:r>
                        <a:rPr lang="ko-KR" altLang="en-US" sz="1100" b="1">
                          <a:effectLst/>
                        </a:rPr>
                        <a:t>브랜치이름</a:t>
                      </a:r>
                      <a:r>
                        <a:rPr lang="en-US" altLang="ko-KR" sz="1100" b="1">
                          <a:effectLst/>
                        </a:rPr>
                        <a:t>&gt;</a:t>
                      </a:r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브랜치 생성 </a:t>
                      </a:r>
                      <a:r>
                        <a:rPr lang="en-US" altLang="ko-KR" sz="1100">
                          <a:effectLst/>
                        </a:rPr>
                        <a:t>&amp; </a:t>
                      </a:r>
                      <a:r>
                        <a:rPr lang="ko-KR" altLang="en-US" sz="1100">
                          <a:effectLst/>
                        </a:rPr>
                        <a:t>이동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14388"/>
                  </a:ext>
                </a:extLst>
              </a:tr>
              <a:tr h="172087"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checkout master</a:t>
                      </a:r>
                      <a:endParaRPr 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master branch</a:t>
                      </a:r>
                      <a:r>
                        <a:rPr lang="ko-KR" altLang="en-US" sz="1100">
                          <a:effectLst/>
                        </a:rPr>
                        <a:t>로 되돌아 옴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215884"/>
                  </a:ext>
                </a:extLst>
              </a:tr>
              <a:tr h="292156"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branch -d &lt;</a:t>
                      </a:r>
                      <a:r>
                        <a:rPr lang="ko-KR" altLang="en-US" sz="1100" b="1">
                          <a:effectLst/>
                        </a:rPr>
                        <a:t>브랜치이름</a:t>
                      </a:r>
                      <a:r>
                        <a:rPr lang="en-US" altLang="ko-KR" sz="1100" b="1">
                          <a:effectLst/>
                        </a:rPr>
                        <a:t>&gt;</a:t>
                      </a:r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브랜치 삭제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034702"/>
                  </a:ext>
                </a:extLst>
              </a:tr>
              <a:tr h="292156"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push origin &lt;</a:t>
                      </a:r>
                      <a:r>
                        <a:rPr lang="ko-KR" altLang="en-US" sz="1100" b="1">
                          <a:effectLst/>
                        </a:rPr>
                        <a:t>브랜치이름</a:t>
                      </a:r>
                      <a:r>
                        <a:rPr lang="en-US" altLang="ko-KR" sz="1100" b="1">
                          <a:effectLst/>
                        </a:rPr>
                        <a:t>&gt;</a:t>
                      </a:r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만든 브랜치를 원격 서버에 전송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103804"/>
                  </a:ext>
                </a:extLst>
              </a:tr>
              <a:tr h="292156"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push -u &lt; remote &gt; &lt;</a:t>
                      </a:r>
                      <a:r>
                        <a:rPr lang="ko-KR" altLang="en-US" sz="1100" b="1">
                          <a:effectLst/>
                        </a:rPr>
                        <a:t>브랜치이름</a:t>
                      </a:r>
                      <a:r>
                        <a:rPr lang="en-US" altLang="ko-KR" sz="1100" b="1">
                          <a:effectLst/>
                        </a:rPr>
                        <a:t>&gt;</a:t>
                      </a:r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새 브랜치를 원격 저장소로 </a:t>
                      </a:r>
                      <a:r>
                        <a:rPr lang="en-US" altLang="ko-KR" sz="1100">
                          <a:effectLst/>
                        </a:rPr>
                        <a:t>push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602831"/>
                  </a:ext>
                </a:extLst>
              </a:tr>
              <a:tr h="418973"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pull &lt; remote &gt; &lt;</a:t>
                      </a:r>
                      <a:r>
                        <a:rPr lang="ko-KR" altLang="en-US" sz="1100" b="1">
                          <a:effectLst/>
                        </a:rPr>
                        <a:t>브랜치이름</a:t>
                      </a:r>
                      <a:r>
                        <a:rPr lang="en-US" altLang="ko-KR" sz="1100" b="1">
                          <a:effectLst/>
                        </a:rPr>
                        <a:t>&gt;</a:t>
                      </a:r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원격에 저장된 </a:t>
                      </a:r>
                      <a:r>
                        <a:rPr lang="en-US" altLang="ko-KR" sz="1100" dirty="0" err="1">
                          <a:effectLst/>
                        </a:rPr>
                        <a:t>git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프로젝트의 현재 상태를 다운받고 </a:t>
                      </a:r>
                      <a:r>
                        <a:rPr lang="en-US" altLang="ko-KR" sz="1100" dirty="0">
                          <a:effectLst/>
                        </a:rPr>
                        <a:t>+ </a:t>
                      </a:r>
                      <a:r>
                        <a:rPr lang="ko-KR" altLang="en-US" sz="1100" dirty="0">
                          <a:effectLst/>
                        </a:rPr>
                        <a:t>현재 위치한 </a:t>
                      </a:r>
                      <a:r>
                        <a:rPr lang="ko-KR" altLang="en-US" sz="1100" dirty="0" err="1">
                          <a:effectLst/>
                        </a:rPr>
                        <a:t>브랜치로</a:t>
                      </a:r>
                      <a:r>
                        <a:rPr lang="ko-KR" altLang="en-US" sz="1100" dirty="0">
                          <a:effectLst/>
                        </a:rPr>
                        <a:t> 병합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29328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4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※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204541"/>
              </p:ext>
            </p:extLst>
          </p:nvPr>
        </p:nvGraphicFramePr>
        <p:xfrm>
          <a:off x="931815" y="1611095"/>
          <a:ext cx="9710058" cy="4885498"/>
        </p:xfrm>
        <a:graphic>
          <a:graphicData uri="http://schemas.openxmlformats.org/drawingml/2006/table">
            <a:tbl>
              <a:tblPr/>
              <a:tblGrid>
                <a:gridCol w="3236686">
                  <a:extLst>
                    <a:ext uri="{9D8B030D-6E8A-4147-A177-3AD203B41FA5}">
                      <a16:colId xmlns:a16="http://schemas.microsoft.com/office/drawing/2014/main" val="4099319010"/>
                    </a:ext>
                  </a:extLst>
                </a:gridCol>
                <a:gridCol w="3236686">
                  <a:extLst>
                    <a:ext uri="{9D8B030D-6E8A-4147-A177-3AD203B41FA5}">
                      <a16:colId xmlns:a16="http://schemas.microsoft.com/office/drawing/2014/main" val="3942381155"/>
                    </a:ext>
                  </a:extLst>
                </a:gridCol>
                <a:gridCol w="3236686">
                  <a:extLst>
                    <a:ext uri="{9D8B030D-6E8A-4147-A177-3AD203B41FA5}">
                      <a16:colId xmlns:a16="http://schemas.microsoft.com/office/drawing/2014/main" val="3003770421"/>
                    </a:ext>
                  </a:extLst>
                </a:gridCol>
              </a:tblGrid>
              <a:tr h="312451"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분류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명령어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내용 설명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078278"/>
                  </a:ext>
                </a:extLst>
              </a:tr>
              <a:tr h="312451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&lt;</a:t>
                      </a:r>
                      <a:r>
                        <a:rPr lang="ko-KR" altLang="en-US" sz="1100" dirty="0">
                          <a:effectLst/>
                        </a:rPr>
                        <a:t>변경 사항 발행</a:t>
                      </a:r>
                      <a:r>
                        <a:rPr lang="en-US" altLang="ko-KR" sz="1100" dirty="0">
                          <a:effectLst/>
                        </a:rPr>
                        <a:t>(push)&gt;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push origin master</a:t>
                      </a:r>
                      <a:endParaRPr 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변경사항 원격 서버에 업로드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709694"/>
                  </a:ext>
                </a:extLst>
              </a:tr>
              <a:tr h="312451"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push &lt; remote &gt; &lt;</a:t>
                      </a:r>
                      <a:r>
                        <a:rPr lang="ko-KR" altLang="en-US" sz="1100" b="1">
                          <a:effectLst/>
                        </a:rPr>
                        <a:t>브랜치이름</a:t>
                      </a:r>
                      <a:r>
                        <a:rPr lang="en-US" altLang="ko-KR" sz="1100" b="1">
                          <a:effectLst/>
                        </a:rPr>
                        <a:t>&gt;</a:t>
                      </a:r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커밋을 원격 서버에 업로드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662695"/>
                  </a:ext>
                </a:extLst>
              </a:tr>
              <a:tr h="312451"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push -u &lt; remote &gt; &lt;</a:t>
                      </a:r>
                      <a:r>
                        <a:rPr lang="ko-KR" altLang="en-US" sz="1100" b="1">
                          <a:effectLst/>
                        </a:rPr>
                        <a:t>브랜치이름</a:t>
                      </a:r>
                      <a:r>
                        <a:rPr lang="en-US" altLang="ko-KR" sz="1100" b="1">
                          <a:effectLst/>
                        </a:rPr>
                        <a:t>&gt;</a:t>
                      </a:r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커밋을 원격 서버에 업로드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502620"/>
                  </a:ext>
                </a:extLst>
              </a:tr>
              <a:tr h="586996"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remote add origin &lt;</a:t>
                      </a:r>
                      <a:r>
                        <a:rPr lang="ko-KR" altLang="en-US" sz="1100" b="1">
                          <a:effectLst/>
                        </a:rPr>
                        <a:t>등록된 원격 서버 주소</a:t>
                      </a:r>
                      <a:r>
                        <a:rPr lang="en-US" altLang="ko-KR" sz="1100" b="1">
                          <a:effectLst/>
                        </a:rPr>
                        <a:t>&gt;</a:t>
                      </a:r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클라우드 주소 등록 및 발행</a:t>
                      </a:r>
                      <a:br>
                        <a:rPr lang="ko-KR" altLang="en-US" sz="1100">
                          <a:effectLst/>
                        </a:rPr>
                      </a:br>
                      <a:r>
                        <a:rPr lang="en-US" altLang="ko-KR" sz="1100">
                          <a:effectLst/>
                        </a:rPr>
                        <a:t>(git</a:t>
                      </a:r>
                      <a:r>
                        <a:rPr lang="ko-KR" altLang="en-US" sz="1100">
                          <a:effectLst/>
                        </a:rPr>
                        <a:t>에게 새로운 원격 서버 주소 알림</a:t>
                      </a:r>
                      <a:r>
                        <a:rPr lang="en-US" altLang="ko-KR" sz="1100">
                          <a:effectLst/>
                        </a:rPr>
                        <a:t>)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92797"/>
                  </a:ext>
                </a:extLst>
              </a:tr>
              <a:tr h="312451"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effectLst/>
                        </a:rPr>
                        <a:t>$ git remote remove &lt;</a:t>
                      </a:r>
                      <a:r>
                        <a:rPr lang="ko-KR" altLang="en-US" sz="1100" b="1">
                          <a:effectLst/>
                        </a:rPr>
                        <a:t>등록된 클라우드 주소</a:t>
                      </a:r>
                      <a:r>
                        <a:rPr lang="en-US" altLang="ko-KR" sz="1100" b="1">
                          <a:effectLst/>
                        </a:rPr>
                        <a:t>&gt;</a:t>
                      </a:r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클라우드 주소 삭제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765875"/>
                  </a:ext>
                </a:extLst>
              </a:tr>
              <a:tr h="586996"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&lt;</a:t>
                      </a:r>
                      <a:r>
                        <a:rPr lang="ko-KR" altLang="en-US" sz="1100">
                          <a:effectLst/>
                        </a:rPr>
                        <a:t>갱신 및 병합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en-US" sz="1100">
                          <a:effectLst/>
                        </a:rPr>
                        <a:t>merge)&gt;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pull</a:t>
                      </a:r>
                      <a:endParaRPr 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원격 저장소의 변경 내용이 현재 디렉토리에 가져와지고</a:t>
                      </a:r>
                      <a:r>
                        <a:rPr lang="en-US" altLang="ko-KR" sz="1100">
                          <a:effectLst/>
                        </a:rPr>
                        <a:t>(fetch) </a:t>
                      </a:r>
                      <a:r>
                        <a:rPr lang="ko-KR" altLang="en-US" sz="1100">
                          <a:effectLst/>
                        </a:rPr>
                        <a:t>병합</a:t>
                      </a:r>
                      <a:r>
                        <a:rPr lang="en-US" altLang="ko-KR" sz="1100">
                          <a:effectLst/>
                        </a:rPr>
                        <a:t>(merge)</a:t>
                      </a:r>
                      <a:r>
                        <a:rPr lang="ko-KR" altLang="en-US" sz="1100">
                          <a:effectLst/>
                        </a:rPr>
                        <a:t>됨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38384"/>
                  </a:ext>
                </a:extLst>
              </a:tr>
              <a:tr h="312451"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effectLst/>
                        </a:rPr>
                        <a:t>$ git merge &lt;</a:t>
                      </a:r>
                      <a:r>
                        <a:rPr lang="ko-KR" altLang="en-US" sz="1100" b="1">
                          <a:effectLst/>
                        </a:rPr>
                        <a:t>다른 브랜치이름</a:t>
                      </a:r>
                      <a:r>
                        <a:rPr lang="en-US" altLang="ko-KR" sz="1100" b="1">
                          <a:effectLst/>
                        </a:rPr>
                        <a:t>&gt;</a:t>
                      </a:r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현재 브랜치에 다른 브랜치의 수정사항 병합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988"/>
                  </a:ext>
                </a:extLst>
              </a:tr>
              <a:tr h="312451"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add &lt;</a:t>
                      </a:r>
                      <a:r>
                        <a:rPr lang="ko-KR" altLang="en-US" sz="1100" b="1">
                          <a:effectLst/>
                        </a:rPr>
                        <a:t>파일명</a:t>
                      </a:r>
                      <a:r>
                        <a:rPr lang="en-US" altLang="ko-KR" sz="1100" b="1">
                          <a:effectLst/>
                        </a:rPr>
                        <a:t>&gt;</a:t>
                      </a:r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각 파일을 병합할 수 있음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544986"/>
                  </a:ext>
                </a:extLst>
              </a:tr>
              <a:tr h="312451"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effectLst/>
                        </a:rPr>
                        <a:t>$ git diff &lt;</a:t>
                      </a:r>
                      <a:r>
                        <a:rPr lang="ko-KR" altLang="en-US" sz="1100" b="1">
                          <a:effectLst/>
                        </a:rPr>
                        <a:t>브랜치이름</a:t>
                      </a:r>
                      <a:r>
                        <a:rPr lang="en-US" altLang="ko-KR" sz="1100" b="1">
                          <a:effectLst/>
                        </a:rPr>
                        <a:t>&gt;&lt;</a:t>
                      </a:r>
                      <a:r>
                        <a:rPr lang="ko-KR" altLang="en-US" sz="1100" b="1">
                          <a:effectLst/>
                        </a:rPr>
                        <a:t>다른 브랜치이름</a:t>
                      </a:r>
                      <a:r>
                        <a:rPr lang="en-US" altLang="ko-KR" sz="1100" b="1">
                          <a:effectLst/>
                        </a:rPr>
                        <a:t>&gt;</a:t>
                      </a:r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변경 내용 </a:t>
                      </a:r>
                      <a:r>
                        <a:rPr lang="en-US" altLang="ko-KR" sz="1100">
                          <a:effectLst/>
                        </a:rPr>
                        <a:t>merge </a:t>
                      </a:r>
                      <a:r>
                        <a:rPr lang="ko-KR" altLang="en-US" sz="1100">
                          <a:effectLst/>
                        </a:rPr>
                        <a:t>전에 바뀐 내용을 비교할 수 있음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22149"/>
                  </a:ext>
                </a:extLst>
              </a:tr>
              <a:tr h="586996"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&lt;</a:t>
                      </a:r>
                      <a:r>
                        <a:rPr lang="ko-KR" altLang="en-US" sz="1100">
                          <a:effectLst/>
                        </a:rPr>
                        <a:t>태그</a:t>
                      </a:r>
                      <a:r>
                        <a:rPr lang="en-US" sz="1100">
                          <a:effectLst/>
                        </a:rPr>
                        <a:t>tag </a:t>
                      </a:r>
                      <a:r>
                        <a:rPr lang="ko-KR" altLang="en-US" sz="1100">
                          <a:effectLst/>
                        </a:rPr>
                        <a:t>작업</a:t>
                      </a:r>
                      <a:r>
                        <a:rPr lang="en-US" altLang="ko-KR" sz="1100">
                          <a:effectLst/>
                        </a:rPr>
                        <a:t>&gt;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log</a:t>
                      </a:r>
                      <a:endParaRPr 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현재 위치한 브랜치 커밋 내용 확인 및 식별자 부여됨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40426"/>
                  </a:ext>
                </a:extLst>
              </a:tr>
              <a:tr h="312451"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&lt;</a:t>
                      </a:r>
                      <a:r>
                        <a:rPr lang="ko-KR" altLang="en-US" sz="1100">
                          <a:effectLst/>
                        </a:rPr>
                        <a:t>로컬 변경사항 </a:t>
                      </a:r>
                      <a:r>
                        <a:rPr lang="en-US" altLang="ko-KR" sz="1100">
                          <a:effectLst/>
                        </a:rPr>
                        <a:t>return </a:t>
                      </a:r>
                      <a:r>
                        <a:rPr lang="ko-KR" altLang="en-US" sz="1100">
                          <a:effectLst/>
                        </a:rPr>
                        <a:t>작업</a:t>
                      </a:r>
                      <a:r>
                        <a:rPr lang="en-US" altLang="ko-KR" sz="1100">
                          <a:effectLst/>
                        </a:rPr>
                        <a:t>&gt;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checkout -- &lt;</a:t>
                      </a:r>
                      <a:r>
                        <a:rPr lang="ko-KR" altLang="en-US" sz="1100" b="1">
                          <a:effectLst/>
                        </a:rPr>
                        <a:t>파일명</a:t>
                      </a:r>
                      <a:r>
                        <a:rPr lang="en-US" altLang="ko-KR" sz="1100" b="1">
                          <a:effectLst/>
                        </a:rPr>
                        <a:t>&gt;</a:t>
                      </a:r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로컬의 변경 사항을 변경 전으로 되돌림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936628"/>
                  </a:ext>
                </a:extLst>
              </a:tr>
              <a:tr h="312451"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$ git fetch origin</a:t>
                      </a:r>
                      <a:endParaRPr lang="en-US" sz="1100">
                        <a:effectLst/>
                      </a:endParaRP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원격에 저장된 </a:t>
                      </a:r>
                      <a:r>
                        <a:rPr lang="en-US" altLang="ko-KR" sz="1100" dirty="0" err="1">
                          <a:effectLst/>
                        </a:rPr>
                        <a:t>git</a:t>
                      </a:r>
                      <a:r>
                        <a:rPr lang="ko-KR" altLang="en-US" sz="1100" dirty="0">
                          <a:effectLst/>
                        </a:rPr>
                        <a:t>프로젝트의 현 상태를 다운로드</a:t>
                      </a:r>
                    </a:p>
                  </a:txBody>
                  <a:tcPr marL="23145" marR="23145" marT="11573" marB="11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465018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72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※ </a:t>
            </a:r>
            <a:r>
              <a:rPr lang="en-US" altLang="ko-KR" smtClean="0"/>
              <a:t>github</a:t>
            </a:r>
            <a:r>
              <a:rPr lang="ko-KR" altLang="en-US" dirty="0" smtClean="0"/>
              <a:t>로 팀프로젝트하기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에서 소스코드 다운로드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clone </a:t>
            </a:r>
            <a:r>
              <a:rPr lang="ko-KR" altLang="en-US" dirty="0"/>
              <a:t>주소     </a:t>
            </a:r>
            <a:r>
              <a:rPr lang="ko-KR" altLang="en-US" dirty="0" err="1" smtClean="0"/>
              <a:t>폴더이름</a:t>
            </a:r>
            <a:endParaRPr lang="en-US" altLang="ko-KR" dirty="0" smtClean="0"/>
          </a:p>
          <a:p>
            <a:pPr marL="685800" lvl="2">
              <a:spcBef>
                <a:spcPts val="1000"/>
              </a:spcBef>
            </a:pPr>
            <a:r>
              <a:rPr lang="en-US" altLang="ko-KR" dirty="0" err="1"/>
              <a:t>git</a:t>
            </a:r>
            <a:r>
              <a:rPr lang="en-US" altLang="ko-KR" dirty="0"/>
              <a:t> clone </a:t>
            </a:r>
            <a:r>
              <a:rPr lang="en-US" altLang="ko-KR" dirty="0">
                <a:hlinkClick r:id="rId2"/>
              </a:rPr>
              <a:t>https://github.com/KO.git</a:t>
            </a:r>
            <a:r>
              <a:rPr lang="en-US" altLang="ko-KR" dirty="0"/>
              <a:t> KO(</a:t>
            </a:r>
            <a:r>
              <a:rPr lang="ko-KR" altLang="en-US" dirty="0" err="1"/>
              <a:t>폴더이름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 smtClean="0"/>
              <a:t>폴더이름은</a:t>
            </a:r>
            <a:r>
              <a:rPr lang="ko-KR" altLang="en-US" dirty="0" smtClean="0"/>
              <a:t> 선택사항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즉 </a:t>
            </a:r>
            <a:r>
              <a:rPr lang="ko-KR" altLang="en-US" dirty="0" smtClean="0"/>
              <a:t>없어도 됨</a:t>
            </a:r>
            <a:r>
              <a:rPr lang="en-US" altLang="ko-KR" dirty="0"/>
              <a:t>) </a:t>
            </a:r>
            <a:r>
              <a:rPr lang="ko-KR" altLang="en-US" dirty="0" smtClean="0"/>
              <a:t>폴더 이름을 줄 경우에는 </a:t>
            </a:r>
            <a:r>
              <a:rPr lang="ko-KR" altLang="en-US" dirty="0"/>
              <a:t>그 폴더가 새로 생성이 </a:t>
            </a:r>
            <a:r>
              <a:rPr lang="ko-KR" altLang="en-US" dirty="0" smtClean="0"/>
              <a:t>되면서 </a:t>
            </a:r>
            <a:r>
              <a:rPr lang="ko-KR" altLang="en-US" dirty="0"/>
              <a:t>그 안에 코드들이 다운로드가 되고</a:t>
            </a:r>
            <a:r>
              <a:rPr lang="en-US" altLang="ko-KR" dirty="0"/>
              <a:t>, </a:t>
            </a:r>
            <a:r>
              <a:rPr lang="ko-KR" altLang="en-US" dirty="0" err="1"/>
              <a:t>폴더이름을</a:t>
            </a:r>
            <a:r>
              <a:rPr lang="ko-KR" altLang="en-US" dirty="0"/>
              <a:t> </a:t>
            </a:r>
            <a:r>
              <a:rPr lang="ko-KR" altLang="en-US" dirty="0" smtClean="0"/>
              <a:t>안 줄 경우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 </a:t>
            </a:r>
            <a:r>
              <a:rPr lang="ko-KR" altLang="en-US" dirty="0"/>
              <a:t>프로젝트 이름으로 </a:t>
            </a:r>
            <a:r>
              <a:rPr lang="ko-KR" altLang="en-US" dirty="0" smtClean="0"/>
              <a:t>폴더가 </a:t>
            </a:r>
            <a:r>
              <a:rPr lang="ko-KR" altLang="en-US" dirty="0"/>
              <a:t>자동으로 생기고 </a:t>
            </a:r>
            <a:r>
              <a:rPr lang="ko-KR" altLang="en-US" dirty="0" smtClean="0"/>
              <a:t>그 안에 </a:t>
            </a:r>
            <a:r>
              <a:rPr lang="ko-KR" altLang="en-US" dirty="0"/>
              <a:t>코드들이 </a:t>
            </a:r>
            <a:r>
              <a:rPr lang="ko-KR" altLang="en-US" dirty="0" err="1" smtClean="0"/>
              <a:t>다운로드됨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254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github</a:t>
            </a:r>
            <a:r>
              <a:rPr lang="ko-KR" altLang="en-US" dirty="0"/>
              <a:t>에서  내  </a:t>
            </a:r>
            <a:r>
              <a:rPr lang="ko-KR" altLang="en-US" dirty="0" err="1" smtClean="0"/>
              <a:t>브</a:t>
            </a:r>
            <a:r>
              <a:rPr lang="ko-KR" altLang="en-US" dirty="0" err="1"/>
              <a:t>랜</a:t>
            </a:r>
            <a:r>
              <a:rPr lang="ko-KR" altLang="en-US" dirty="0" err="1" smtClean="0"/>
              <a:t>치</a:t>
            </a:r>
            <a:r>
              <a:rPr lang="en-US" altLang="ko-KR" dirty="0"/>
              <a:t>(branch)</a:t>
            </a:r>
            <a:r>
              <a:rPr lang="ko-KR" altLang="en-US" dirty="0" smtClean="0"/>
              <a:t>만들고 해당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</a:t>
            </a:r>
            <a:endParaRPr lang="ko-KR" altLang="en-US" dirty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checkout </a:t>
            </a:r>
            <a:r>
              <a:rPr lang="en-US" altLang="ko-KR" dirty="0" smtClean="0"/>
              <a:t>–b </a:t>
            </a:r>
            <a:r>
              <a:rPr lang="ko-KR" altLang="en-US" dirty="0" err="1" smtClean="0"/>
              <a:t>브랜치이름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내 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 </a:t>
            </a:r>
            <a:r>
              <a:rPr lang="ko-KR" altLang="en-US" dirty="0"/>
              <a:t>소스코드  업데이트하기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add .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commit </a:t>
            </a:r>
            <a:r>
              <a:rPr lang="en-US" altLang="ko-KR" dirty="0" smtClean="0"/>
              <a:t>–m “first commit”</a:t>
            </a:r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push origin </a:t>
            </a:r>
            <a:r>
              <a:rPr lang="ko-KR" altLang="en-US" dirty="0" err="1" smtClean="0"/>
              <a:t>브</a:t>
            </a:r>
            <a:r>
              <a:rPr lang="ko-KR" altLang="en-US" dirty="0" err="1"/>
              <a:t>랜</a:t>
            </a:r>
            <a:r>
              <a:rPr lang="ko-KR" altLang="en-US" dirty="0" err="1" smtClean="0"/>
              <a:t>치이름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68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마스터 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 </a:t>
            </a:r>
            <a:r>
              <a:rPr lang="ko-KR" altLang="en-US" dirty="0"/>
              <a:t>소스  가져오기</a:t>
            </a:r>
            <a:r>
              <a:rPr lang="en-US" altLang="ko-KR" dirty="0"/>
              <a:t>(pull) 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pull origin master</a:t>
            </a:r>
          </a:p>
          <a:p>
            <a:r>
              <a:rPr lang="en-US" altLang="ko-KR" dirty="0" smtClean="0"/>
              <a:t>Pull</a:t>
            </a:r>
            <a:r>
              <a:rPr lang="ko-KR" altLang="en-US" dirty="0"/>
              <a:t>을  </a:t>
            </a:r>
            <a:r>
              <a:rPr lang="ko-KR" altLang="en-US" dirty="0" err="1"/>
              <a:t>하기전에는</a:t>
            </a:r>
            <a:r>
              <a:rPr lang="ko-KR" altLang="en-US" dirty="0"/>
              <a:t>  기존에  소스코드들을  </a:t>
            </a:r>
            <a:r>
              <a:rPr lang="en-US" altLang="ko-KR" dirty="0"/>
              <a:t>commit</a:t>
            </a:r>
            <a:r>
              <a:rPr lang="ko-KR" altLang="en-US" dirty="0"/>
              <a:t>을  먼저  해놔야  한다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내가 작성하던 소스에 대해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하고 받아야함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 err="1" smtClean="0"/>
              <a:t>브랜치끼리</a:t>
            </a:r>
            <a:r>
              <a:rPr lang="ko-KR" altLang="en-US" dirty="0" smtClean="0"/>
              <a:t>  </a:t>
            </a:r>
            <a:r>
              <a:rPr lang="ko-KR" altLang="en-US" dirty="0"/>
              <a:t>이동하는  법 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checkout </a:t>
            </a:r>
            <a:r>
              <a:rPr lang="ko-KR" altLang="en-US" dirty="0" err="1" smtClean="0"/>
              <a:t>브랜치이름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1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소스 코드 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ko-KR" altLang="en-US" dirty="0"/>
              <a:t> </a:t>
            </a:r>
            <a:r>
              <a:rPr lang="ko-KR" altLang="en-US" dirty="0" smtClean="0"/>
              <a:t>프로그램 다운로드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repository(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로컬의 공유할 폴더와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와 연결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올리고자 하는 파일을 </a:t>
            </a:r>
            <a:r>
              <a:rPr lang="ko-KR" altLang="en-US" dirty="0" err="1" smtClean="0"/>
              <a:t>임시공간에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</a:t>
            </a:r>
          </a:p>
          <a:p>
            <a:pPr marL="0" indent="0">
              <a:buNone/>
            </a:pPr>
            <a:r>
              <a:rPr lang="en-US" altLang="ko-KR" dirty="0" smtClean="0"/>
              <a:t>5. commit</a:t>
            </a:r>
            <a:r>
              <a:rPr lang="ko-KR" altLang="en-US" dirty="0" smtClean="0"/>
              <a:t>으로 변경사항 확정 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err="1" smtClean="0"/>
              <a:t>임시공간의</a:t>
            </a:r>
            <a:r>
              <a:rPr lang="ko-KR" altLang="en-US" dirty="0" smtClean="0"/>
              <a:t> 내용을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에 반영</a:t>
            </a:r>
            <a:r>
              <a:rPr lang="en-US" altLang="ko-KR" dirty="0" smtClean="0"/>
              <a:t>(push)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8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소스를 관리하는 시스템</a:t>
            </a:r>
            <a:endParaRPr lang="en-US" altLang="ko-KR" dirty="0" smtClean="0"/>
          </a:p>
          <a:p>
            <a:r>
              <a:rPr lang="ko-KR" altLang="en-US" dirty="0" smtClean="0"/>
              <a:t>프로그램 </a:t>
            </a:r>
            <a:r>
              <a:rPr lang="ko-KR" altLang="en-US" dirty="0" err="1" smtClean="0"/>
              <a:t>작업시</a:t>
            </a:r>
            <a:r>
              <a:rPr lang="ko-KR" altLang="en-US" dirty="0" smtClean="0"/>
              <a:t> 협업하는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회원등록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6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996543" cy="4331335"/>
          </a:xfrm>
        </p:spPr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에 소스를 올리고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버전관리하고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관리할 수 있는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algn="r"/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https://google.com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사이트에서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”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기본값으로 설치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57" y="1825625"/>
            <a:ext cx="5702946" cy="410612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35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37" y="5495108"/>
            <a:ext cx="1426568" cy="934402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02332" y="1545952"/>
            <a:ext cx="1593668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99908" y="3089706"/>
            <a:ext cx="1558834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Repository 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39637" y="3122023"/>
            <a:ext cx="1558834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Repository 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617301" y="3122022"/>
            <a:ext cx="1558834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Repository 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61217" y="3074125"/>
            <a:ext cx="1558834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12" name="내용 개체 틀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67" y="5495108"/>
            <a:ext cx="1426568" cy="9344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08" y="5405709"/>
            <a:ext cx="1672842" cy="1113200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23798"/>
              </p:ext>
            </p:extLst>
          </p:nvPr>
        </p:nvGraphicFramePr>
        <p:xfrm>
          <a:off x="2138722" y="2298064"/>
          <a:ext cx="62680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352">
                  <a:extLst>
                    <a:ext uri="{9D8B030D-6E8A-4147-A177-3AD203B41FA5}">
                      <a16:colId xmlns:a16="http://schemas.microsoft.com/office/drawing/2014/main" val="2366889034"/>
                    </a:ext>
                  </a:extLst>
                </a:gridCol>
                <a:gridCol w="1044676">
                  <a:extLst>
                    <a:ext uri="{9D8B030D-6E8A-4147-A177-3AD203B41FA5}">
                      <a16:colId xmlns:a16="http://schemas.microsoft.com/office/drawing/2014/main" val="1975875489"/>
                    </a:ext>
                  </a:extLst>
                </a:gridCol>
                <a:gridCol w="1044676">
                  <a:extLst>
                    <a:ext uri="{9D8B030D-6E8A-4147-A177-3AD203B41FA5}">
                      <a16:colId xmlns:a16="http://schemas.microsoft.com/office/drawing/2014/main" val="2369945011"/>
                    </a:ext>
                  </a:extLst>
                </a:gridCol>
                <a:gridCol w="2089352">
                  <a:extLst>
                    <a:ext uri="{9D8B030D-6E8A-4147-A177-3AD203B41FA5}">
                      <a16:colId xmlns:a16="http://schemas.microsoft.com/office/drawing/2014/main" val="4107472711"/>
                    </a:ext>
                  </a:extLst>
                </a:gridCol>
              </a:tblGrid>
              <a:tr h="33149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95953"/>
                  </a:ext>
                </a:extLst>
              </a:tr>
              <a:tr h="3314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4006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92396"/>
              </p:ext>
            </p:extLst>
          </p:nvPr>
        </p:nvGraphicFramePr>
        <p:xfrm>
          <a:off x="2219054" y="4373381"/>
          <a:ext cx="6432732" cy="70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244">
                  <a:extLst>
                    <a:ext uri="{9D8B030D-6E8A-4147-A177-3AD203B41FA5}">
                      <a16:colId xmlns:a16="http://schemas.microsoft.com/office/drawing/2014/main" val="2900125491"/>
                    </a:ext>
                  </a:extLst>
                </a:gridCol>
                <a:gridCol w="2144244">
                  <a:extLst>
                    <a:ext uri="{9D8B030D-6E8A-4147-A177-3AD203B41FA5}">
                      <a16:colId xmlns:a16="http://schemas.microsoft.com/office/drawing/2014/main" val="2294613404"/>
                    </a:ext>
                  </a:extLst>
                </a:gridCol>
                <a:gridCol w="2144244">
                  <a:extLst>
                    <a:ext uri="{9D8B030D-6E8A-4147-A177-3AD203B41FA5}">
                      <a16:colId xmlns:a16="http://schemas.microsoft.com/office/drawing/2014/main" val="2668667752"/>
                    </a:ext>
                  </a:extLst>
                </a:gridCol>
              </a:tblGrid>
              <a:tr h="706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620791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8098971" y="5632540"/>
            <a:ext cx="783772" cy="544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31504" y="3074125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https://github.com/haft0308/KO.git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9884229" y="2577737"/>
            <a:ext cx="97971" cy="544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838886" y="2268763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Github</a:t>
            </a:r>
            <a:r>
              <a:rPr lang="ko-KR" altLang="en-US" dirty="0" err="1" smtClean="0"/>
              <a:t>저장소이름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686704" y="6177416"/>
            <a:ext cx="550482" cy="271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6715" y="6412501"/>
            <a:ext cx="204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로컬디스크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504073" y="3574354"/>
            <a:ext cx="550482" cy="271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084" y="3809439"/>
            <a:ext cx="204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저장소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52411" y="5495108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내컴퓨터에서 </a:t>
            </a:r>
            <a:r>
              <a:rPr lang="ko-KR" altLang="en-US" dirty="0" err="1" smtClean="0"/>
              <a:t>소스작성</a:t>
            </a:r>
            <a:endParaRPr lang="en-US" altLang="ko-KR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8882743" y="4439585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저장소에 소스 올리기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79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공유할 로컬 컴퓨터 소스로 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로컬 컴퓨터에서 </a:t>
            </a:r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ko-KR" altLang="en-US" dirty="0" smtClean="0"/>
              <a:t>올리고자 하는 폴더를 정하자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이클립스의 </a:t>
            </a:r>
            <a:r>
              <a:rPr lang="en-US" altLang="ko-KR" dirty="0" smtClean="0"/>
              <a:t>workspace</a:t>
            </a:r>
            <a:r>
              <a:rPr lang="ko-KR" altLang="en-US" dirty="0" smtClean="0"/>
              <a:t>를 공유하도록 하자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)d:\eclipse-workspace</a:t>
            </a:r>
          </a:p>
          <a:p>
            <a:r>
              <a:rPr lang="ko-KR" altLang="en-US" dirty="0" smtClean="0"/>
              <a:t>이클립스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터미널에서 작업</a:t>
            </a:r>
            <a:endParaRPr lang="en-US" altLang="ko-KR" dirty="0" smtClean="0"/>
          </a:p>
          <a:p>
            <a:r>
              <a:rPr lang="ko-KR" altLang="en-US" dirty="0" smtClean="0"/>
              <a:t>공유하고자 하는 폴더로 이동</a:t>
            </a:r>
            <a:endParaRPr lang="en-US" altLang="ko-KR" dirty="0" smtClean="0"/>
          </a:p>
          <a:p>
            <a:r>
              <a:rPr lang="en-US" altLang="ko-KR" dirty="0" smtClean="0"/>
              <a:t>cd</a:t>
            </a:r>
            <a:r>
              <a:rPr lang="ko-KR" altLang="en-US" dirty="0" smtClean="0"/>
              <a:t> </a:t>
            </a:r>
            <a:r>
              <a:rPr lang="en-US" altLang="ko-KR" dirty="0" smtClean="0"/>
              <a:t>../../../d/eclipse-workspace</a:t>
            </a:r>
            <a:r>
              <a:rPr lang="ko-KR" altLang="en-US" dirty="0" smtClean="0"/>
              <a:t>와 같이 해당 디렉토리로 이동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user.name “</a:t>
            </a:r>
            <a:r>
              <a:rPr lang="en-US" altLang="ko-KR" dirty="0" err="1"/>
              <a:t>koheeseon</a:t>
            </a:r>
            <a:r>
              <a:rPr lang="en-US" altLang="ko-KR" dirty="0"/>
              <a:t>”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user.email</a:t>
            </a:r>
            <a:r>
              <a:rPr lang="en-US" altLang="ko-KR" dirty="0"/>
              <a:t> </a:t>
            </a:r>
            <a:r>
              <a:rPr lang="en-US" altLang="ko-KR" dirty="0" smtClean="0">
                <a:hlinkClick r:id="rId2"/>
              </a:rPr>
              <a:t>haft0308@gmail.com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85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로컬폴더와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:</a:t>
            </a:r>
            <a:r>
              <a:rPr lang="ko-KR" altLang="en-US" dirty="0"/>
              <a:t>처음 </a:t>
            </a:r>
            <a:r>
              <a:rPr lang="en-US" altLang="ko-KR" dirty="0" err="1"/>
              <a:t>github</a:t>
            </a:r>
            <a:r>
              <a:rPr lang="ko-KR" altLang="en-US" dirty="0"/>
              <a:t>와 로컬의 폴더를 </a:t>
            </a:r>
            <a:r>
              <a:rPr lang="ko-KR" altLang="en-US" dirty="0" err="1"/>
              <a:t>연결시킬때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remote add origin </a:t>
            </a:r>
            <a:r>
              <a:rPr lang="en-US" altLang="ko-KR" dirty="0">
                <a:hlinkClick r:id="rId2"/>
              </a:rPr>
              <a:t>https://github.com/haft0308/xx.git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(</a:t>
            </a:r>
            <a:r>
              <a:rPr lang="ko-KR" altLang="en-US" dirty="0"/>
              <a:t>각자 할당된 영어이름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ko-KR" altLang="en-US" dirty="0"/>
              <a:t>으로 입력</a:t>
            </a:r>
            <a:r>
              <a:rPr lang="en-US" altLang="ko-KR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잘못</a:t>
            </a:r>
            <a:r>
              <a:rPr lang="en-US" altLang="ko-KR" dirty="0"/>
              <a:t> </a:t>
            </a:r>
            <a:r>
              <a:rPr lang="ko-KR" altLang="en-US" dirty="0"/>
              <a:t>입력하면</a:t>
            </a:r>
            <a:r>
              <a:rPr lang="en-US" altLang="ko-KR" dirty="0"/>
              <a:t>, </a:t>
            </a:r>
            <a:r>
              <a:rPr lang="ko-KR" altLang="en-US" dirty="0"/>
              <a:t>지우고 다시 하자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err="1"/>
              <a:t>git</a:t>
            </a:r>
            <a:r>
              <a:rPr lang="en-US" altLang="ko-KR" dirty="0"/>
              <a:t> remote remove </a:t>
            </a:r>
            <a:r>
              <a:rPr lang="en-US" altLang="ko-KR" dirty="0">
                <a:hlinkClick r:id="rId2"/>
              </a:rPr>
              <a:t>https://github.com/haft0308/xx.git</a:t>
            </a:r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remote –v :</a:t>
            </a:r>
            <a:r>
              <a:rPr lang="ko-KR" altLang="en-US" dirty="0"/>
              <a:t>연결된 사항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96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로컬폴더</a:t>
            </a:r>
            <a:r>
              <a:rPr lang="ko-KR" altLang="en-US" dirty="0" smtClean="0"/>
              <a:t> 작업내용 </a:t>
            </a:r>
            <a:r>
              <a:rPr lang="ko-KR" altLang="en-US" dirty="0" err="1" smtClean="0"/>
              <a:t>임시공간에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. :</a:t>
            </a:r>
            <a:r>
              <a:rPr lang="ko-KR" altLang="en-US" dirty="0" smtClean="0"/>
              <a:t>폴더내 모든 파일을 올리자</a:t>
            </a:r>
            <a:endParaRPr lang="en-US" altLang="ko-KR" dirty="0" smtClean="0"/>
          </a:p>
          <a:p>
            <a:r>
              <a:rPr lang="ko-KR" altLang="en-US" dirty="0" smtClean="0"/>
              <a:t>혹은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hello.java</a:t>
            </a:r>
            <a:r>
              <a:rPr lang="ko-KR" altLang="en-US" dirty="0" smtClean="0"/>
              <a:t>를 통해 해당 파일만 올리자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status : </a:t>
            </a:r>
            <a:r>
              <a:rPr lang="ko-KR" altLang="en-US" dirty="0" smtClean="0"/>
              <a:t>상태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 –m “first”</a:t>
            </a:r>
          </a:p>
          <a:p>
            <a:r>
              <a:rPr lang="ko-KR" altLang="en-US" dirty="0" smtClean="0"/>
              <a:t>여기까지 수행하면 내가 올릴 소스 변경사항을 임시 공간에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해 놓고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 긋고 </a:t>
            </a:r>
            <a:r>
              <a:rPr lang="en-US" altLang="ko-KR" dirty="0" smtClean="0"/>
              <a:t>first</a:t>
            </a:r>
            <a:r>
              <a:rPr lang="ko-KR" altLang="en-US" dirty="0" smtClean="0"/>
              <a:t>라고 </a:t>
            </a:r>
            <a:r>
              <a:rPr lang="ko-KR" altLang="en-US" dirty="0" err="1" smtClean="0"/>
              <a:t>이름지음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788-8606-4ED4-824A-7FB6D47599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91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920</Words>
  <Application>Microsoft Office PowerPoint</Application>
  <PresentationFormat>와이드스크린</PresentationFormat>
  <Paragraphs>173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github</vt:lpstr>
      <vt:lpstr>github 사용 소스 코드 올리기</vt:lpstr>
      <vt:lpstr>1. github</vt:lpstr>
      <vt:lpstr> git  </vt:lpstr>
      <vt:lpstr>구조</vt:lpstr>
      <vt:lpstr>3. 공유할 로컬 컴퓨터 소스로 이동</vt:lpstr>
      <vt:lpstr>git 환경설정</vt:lpstr>
      <vt:lpstr>로컬폴더와 github연결</vt:lpstr>
      <vt:lpstr>로컬폴더 작업내용 임시공간에 적용</vt:lpstr>
      <vt:lpstr>임시공간 적용사항을 repository에 반영</vt:lpstr>
      <vt:lpstr>추가 변경사항 github에 반영하기</vt:lpstr>
      <vt:lpstr>집에 가서 github의 소스 다운로드</vt:lpstr>
      <vt:lpstr>※ git 명령어</vt:lpstr>
      <vt:lpstr>※ git 명령어</vt:lpstr>
      <vt:lpstr>※ github로 팀프로젝트하기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haft</cp:lastModifiedBy>
  <cp:revision>31</cp:revision>
  <dcterms:created xsi:type="dcterms:W3CDTF">2022-03-17T06:47:11Z</dcterms:created>
  <dcterms:modified xsi:type="dcterms:W3CDTF">2022-03-18T04:22:06Z</dcterms:modified>
</cp:coreProperties>
</file>