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4660"/>
  </p:normalViewPr>
  <p:slideViewPr>
    <p:cSldViewPr snapToGrid="0">
      <p:cViewPr>
        <p:scale>
          <a:sx n="102" d="100"/>
          <a:sy n="102" d="100"/>
        </p:scale>
        <p:origin x="27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3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6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3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4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9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47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5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5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5373-CCF3-4797-B129-E00443535BB9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4F3F-0D50-4CFF-BE12-1F1DA170F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DF1AF-7224-4E08-BAF0-584BCAFA1C8F}"/>
              </a:ext>
            </a:extLst>
          </p:cNvPr>
          <p:cNvSpPr/>
          <p:nvPr/>
        </p:nvSpPr>
        <p:spPr>
          <a:xfrm>
            <a:off x="891436" y="655529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0A04-14F0-46E3-8B2E-1CC8793E2FDC}"/>
              </a:ext>
            </a:extLst>
          </p:cNvPr>
          <p:cNvSpPr/>
          <p:nvPr/>
        </p:nvSpPr>
        <p:spPr>
          <a:xfrm>
            <a:off x="891436" y="6814159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2D9F-F933-4A71-879B-DDA785568379}"/>
              </a:ext>
            </a:extLst>
          </p:cNvPr>
          <p:cNvSpPr/>
          <p:nvPr/>
        </p:nvSpPr>
        <p:spPr>
          <a:xfrm>
            <a:off x="3785991" y="3734844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25313-E008-401D-BCBB-F891258406AC}"/>
              </a:ext>
            </a:extLst>
          </p:cNvPr>
          <p:cNvSpPr/>
          <p:nvPr/>
        </p:nvSpPr>
        <p:spPr>
          <a:xfrm>
            <a:off x="3785991" y="655529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465B4-C422-41C3-9481-D45CD2D6A02D}"/>
              </a:ext>
            </a:extLst>
          </p:cNvPr>
          <p:cNvSpPr/>
          <p:nvPr/>
        </p:nvSpPr>
        <p:spPr>
          <a:xfrm>
            <a:off x="891436" y="3734844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D874F-91E9-4327-AF60-4E7DAC54BB94}"/>
              </a:ext>
            </a:extLst>
          </p:cNvPr>
          <p:cNvSpPr/>
          <p:nvPr/>
        </p:nvSpPr>
        <p:spPr>
          <a:xfrm>
            <a:off x="3785991" y="6814159"/>
            <a:ext cx="2489548" cy="241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68FE0-42EC-4106-891A-8D11A670B4B4}"/>
              </a:ext>
            </a:extLst>
          </p:cNvPr>
          <p:cNvSpPr txBox="1"/>
          <p:nvPr/>
        </p:nvSpPr>
        <p:spPr>
          <a:xfrm>
            <a:off x="1711369" y="136836"/>
            <a:ext cx="343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Mini Project Story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91E67-B525-4111-BED6-94B4448D7B2B}"/>
              </a:ext>
            </a:extLst>
          </p:cNvPr>
          <p:cNvSpPr txBox="1"/>
          <p:nvPr/>
        </p:nvSpPr>
        <p:spPr>
          <a:xfrm>
            <a:off x="3785990" y="9374780"/>
            <a:ext cx="254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Ted Marozzi – 910193</a:t>
            </a:r>
          </a:p>
          <a:p>
            <a:r>
              <a:rPr lang="en-AU" sz="1200" dirty="0"/>
              <a:t>Media Computation -COMP10003</a:t>
            </a:r>
          </a:p>
        </p:txBody>
      </p:sp>
    </p:spTree>
    <p:extLst>
      <p:ext uri="{BB962C8B-B14F-4D97-AF65-F5344CB8AC3E}">
        <p14:creationId xmlns:p14="http://schemas.microsoft.com/office/powerpoint/2010/main" val="369535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12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Marozzi.</dc:creator>
  <cp:lastModifiedBy>Ted Marozzi.</cp:lastModifiedBy>
  <cp:revision>3</cp:revision>
  <dcterms:created xsi:type="dcterms:W3CDTF">2019-05-24T13:04:36Z</dcterms:created>
  <dcterms:modified xsi:type="dcterms:W3CDTF">2019-05-24T13:36:37Z</dcterms:modified>
</cp:coreProperties>
</file>