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58" r:id="rId7"/>
    <p:sldId id="259" r:id="rId8"/>
    <p:sldId id="260" r:id="rId9"/>
    <p:sldId id="270" r:id="rId10"/>
    <p:sldId id="261" r:id="rId11"/>
    <p:sldId id="262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Snakebait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Ortman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9" y="648246"/>
            <a:ext cx="6131699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is good at recording their data, then they should have less readmissions.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B4AA-F574-426C-ADAC-83AAB5A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985" y="37344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vs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596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Theory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“If Medicare spends more money at a certain hospital,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that hospital will likely be better quality.”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</a:t>
            </a:r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cvs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Cleanup and organize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9"/>
            <a:ext cx="3322616" cy="36933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676789" y="3085885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067785" y="3132052"/>
            <a:ext cx="36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66849" cy="2127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had high hopes about these data sets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all had lots of column merge options! Great!!!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it turned out that a lot of the columns were Object-type…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 “Score” column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Sasha wrote a VB script, but there was too much data and it didn’t work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80/20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missing values or fill with reasonable numbers:</a:t>
            </a:r>
          </a:p>
          <a:p>
            <a:pPr lvl="1"/>
            <a:r>
              <a:rPr lang="en-US" dirty="0" err="1"/>
              <a:t>DataFrame.dropna</a:t>
            </a:r>
            <a:r>
              <a:rPr lang="en-US" dirty="0"/>
              <a:t> = lose accuracy</a:t>
            </a:r>
          </a:p>
          <a:p>
            <a:pPr lvl="1"/>
            <a:r>
              <a:rPr lang="en-US" dirty="0"/>
              <a:t>Lambda function or Your own function</a:t>
            </a:r>
          </a:p>
          <a:p>
            <a:pPr lvl="2"/>
            <a:r>
              <a:rPr lang="en-US" dirty="0"/>
              <a:t>I. e. </a:t>
            </a:r>
            <a:r>
              <a:rPr lang="en-US" dirty="0" err="1"/>
              <a:t>df</a:t>
            </a:r>
            <a:r>
              <a:rPr lang="en-US" dirty="0"/>
              <a:t>[‘Age’].apply(lambda x: </a:t>
            </a:r>
            <a:r>
              <a:rPr lang="en-US" dirty="0" err="1"/>
              <a:t>x.fillna</a:t>
            </a:r>
            <a:r>
              <a:rPr lang="en-US" dirty="0"/>
              <a:t>(</a:t>
            </a:r>
            <a:r>
              <a:rPr lang="en-US" dirty="0" err="1"/>
              <a:t>x.mean</a:t>
            </a:r>
            <a:r>
              <a:rPr lang="en-US" dirty="0"/>
              <a:t>()),axis=0)</a:t>
            </a:r>
          </a:p>
          <a:p>
            <a:r>
              <a:rPr lang="en-US" dirty="0"/>
              <a:t>Scaling, Standardizing or Normalizing</a:t>
            </a:r>
          </a:p>
          <a:p>
            <a:pPr lvl="1"/>
            <a:r>
              <a:rPr lang="en-US" dirty="0" err="1"/>
              <a:t>dfA</a:t>
            </a:r>
            <a:r>
              <a:rPr lang="en-US" dirty="0"/>
              <a:t> score range: 0 to 30</a:t>
            </a:r>
          </a:p>
          <a:p>
            <a:pPr lvl="1"/>
            <a:r>
              <a:rPr lang="en-US" dirty="0" err="1"/>
              <a:t>dfB</a:t>
            </a:r>
            <a:r>
              <a:rPr lang="en-US" dirty="0"/>
              <a:t> score range: -30 </a:t>
            </a:r>
            <a:r>
              <a:rPr lang="en-US"/>
              <a:t>to 50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deaths/post-hospital accidents.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1730</TotalTime>
  <Words>475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Snakebait</vt:lpstr>
      <vt:lpstr>Medicare vs Hospitals</vt:lpstr>
      <vt:lpstr>Areas of Comparison</vt:lpstr>
      <vt:lpstr>The data cleaning saga…</vt:lpstr>
      <vt:lpstr>80/20 </vt:lpstr>
      <vt:lpstr>Question 1: If a county has higher Medicare spending, then they should have less deaths/post-hospital accidents. </vt:lpstr>
      <vt:lpstr>Question 2: If a county has higher Medicare spending, then they should have less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If a county is good at recording their data, then they should have less readmissions.  </vt:lpstr>
      <vt:lpstr>Question 5: Is there a relationship between higher Medicare spending and how much data is recorded? </vt:lpstr>
      <vt:lpstr>Income by County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Tatsuya Miyaji</cp:lastModifiedBy>
  <cp:revision>41</cp:revision>
  <dcterms:created xsi:type="dcterms:W3CDTF">2019-02-28T22:51:48Z</dcterms:created>
  <dcterms:modified xsi:type="dcterms:W3CDTF">2019-03-03T04:40:00Z</dcterms:modified>
</cp:coreProperties>
</file>