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8" r:id="rId6"/>
    <p:sldId id="258" r:id="rId7"/>
    <p:sldId id="259" r:id="rId8"/>
    <p:sldId id="260" r:id="rId9"/>
    <p:sldId id="270" r:id="rId10"/>
    <p:sldId id="261" r:id="rId11"/>
    <p:sldId id="262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84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DC52-6BA9-4782-9F2E-8409BD39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55949"/>
            <a:ext cx="3341036" cy="701580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Snakebait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C95-B51B-42C5-909B-E721F1256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896" y="3157529"/>
            <a:ext cx="2221914" cy="201006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Tad  Tatsuya Mura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Charlie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Ortman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Steve Ricard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Sasha Bridges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CBE8-5BE2-4CA5-B4FA-24193866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9" y="648246"/>
            <a:ext cx="6131699" cy="50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4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6FC60-5232-4088-875A-464C1A1BA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94" y="2272090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59541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C45F-0A8F-4D0C-AE64-D48E5E3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2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5: </a:t>
            </a:r>
            <a:r>
              <a:rPr lang="en-US" dirty="0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344C-D99C-4B48-ADE4-E897A73E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545"/>
            <a:ext cx="10515600" cy="35314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8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45693-96ED-4588-9BB5-9855160A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93" y="1400178"/>
            <a:ext cx="7863823" cy="416782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74EA045-5DFC-4857-AEDF-11483EFC901E}"/>
              </a:ext>
            </a:extLst>
          </p:cNvPr>
          <p:cNvSpPr txBox="1">
            <a:spLocks/>
          </p:cNvSpPr>
          <p:nvPr/>
        </p:nvSpPr>
        <p:spPr>
          <a:xfrm>
            <a:off x="4115394" y="1177589"/>
            <a:ext cx="3489174" cy="44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Higher Income ~ Better Care</a:t>
            </a:r>
          </a:p>
          <a:p>
            <a:endParaRPr lang="en-US" sz="20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68E6817-1182-478F-A561-659509C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276" y="517189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Income by County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6315741-5B65-4749-AC1C-400F55E37744}"/>
              </a:ext>
            </a:extLst>
          </p:cNvPr>
          <p:cNvSpPr txBox="1">
            <a:spLocks/>
          </p:cNvSpPr>
          <p:nvPr/>
        </p:nvSpPr>
        <p:spPr>
          <a:xfrm>
            <a:off x="2633187" y="5538636"/>
            <a:ext cx="6488261" cy="66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lower Medicare spending </a:t>
            </a:r>
          </a:p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there are more unexpected hospital visits.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3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672D-732A-4354-95BD-91A90966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1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CAE0-BFFA-473A-85E0-13274518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Based on the data, Medicare is directly related to the income.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CMS.gov files are difficult to work with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is a correlation between data recorded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Medicade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money spent.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23D-71FD-46DC-8C91-6594EDFB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985" y="37344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vs Hospitals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28AF-450D-48DA-B73C-B1722519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25" y="1775530"/>
            <a:ext cx="2562447" cy="47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Areas to compare: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E7AA7-B064-44A3-A476-387D9DA69026}"/>
              </a:ext>
            </a:extLst>
          </p:cNvPr>
          <p:cNvSpPr txBox="1"/>
          <p:nvPr/>
        </p:nvSpPr>
        <p:spPr>
          <a:xfrm>
            <a:off x="2557129" y="680740"/>
            <a:ext cx="5964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Initial Theory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“If Medicare spends more money at a certain hospital, 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that hospital will likely be better quality.”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E7142-5C3C-446F-A58C-112F78A33FE4}"/>
              </a:ext>
            </a:extLst>
          </p:cNvPr>
          <p:cNvSpPr txBox="1">
            <a:spLocks/>
          </p:cNvSpPr>
          <p:nvPr/>
        </p:nvSpPr>
        <p:spPr>
          <a:xfrm>
            <a:off x="6510867" y="2339796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per County: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Clay,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Jackson,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Johnson,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Leavenworth,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Sedgwick,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Wyandotte, KS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49254D-CED4-444A-8EB4-9AE39BD31113}"/>
              </a:ext>
            </a:extLst>
          </p:cNvPr>
          <p:cNvSpPr txBox="1">
            <a:spLocks/>
          </p:cNvSpPr>
          <p:nvPr/>
        </p:nvSpPr>
        <p:spPr>
          <a:xfrm>
            <a:off x="1118781" y="1705043"/>
            <a:ext cx="2057204" cy="4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Our Process: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9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F2C73F-4F35-477F-BF81-21B929F5AE83}"/>
              </a:ext>
            </a:extLst>
          </p:cNvPr>
          <p:cNvSpPr txBox="1">
            <a:spLocks/>
          </p:cNvSpPr>
          <p:nvPr/>
        </p:nvSpPr>
        <p:spPr>
          <a:xfrm>
            <a:off x="539111" y="2255299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Search: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</a:t>
            </a:r>
            <a:r>
              <a:rPr lang="en-US" sz="6400" dirty="0" err="1">
                <a:latin typeface="Calibri" panose="020F0502020204030204" pitchFamily="34" charset="0"/>
                <a:cs typeface="Calibri" panose="020F0502020204030204" pitchFamily="34" charset="0"/>
              </a:rPr>
              <a:t>cvs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 files found – Steve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data found – Charlie</a:t>
            </a:r>
          </a:p>
          <a:p>
            <a:pPr lvl="1"/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Cleanup: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cleanup – Sasha and Tad</a:t>
            </a:r>
          </a:p>
          <a:p>
            <a:pPr marL="457200" lvl="1" indent="0">
              <a:buFont typeface="Wingdings 3" charset="2"/>
              <a:buNone/>
            </a:pPr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 notebook: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 – Sasha and Tad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Coding -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Graphs –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Conclusion - All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A678-072C-4536-9A4C-9838DC45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Areas of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7369-E30C-4EBD-A68E-43173DF8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3" y="1561069"/>
            <a:ext cx="3322616" cy="36933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874B4-B00D-404A-BBFD-C81D875921B3}"/>
              </a:ext>
            </a:extLst>
          </p:cNvPr>
          <p:cNvSpPr txBox="1"/>
          <p:nvPr/>
        </p:nvSpPr>
        <p:spPr>
          <a:xfrm>
            <a:off x="5791338" y="1612128"/>
            <a:ext cx="29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40A08-49FA-4923-BFC6-EC5191602256}"/>
              </a:ext>
            </a:extLst>
          </p:cNvPr>
          <p:cNvSpPr txBox="1"/>
          <p:nvPr/>
        </p:nvSpPr>
        <p:spPr>
          <a:xfrm>
            <a:off x="676789" y="3085885"/>
            <a:ext cx="31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21B5-913D-4359-9EF6-CDBC7E653FF1}"/>
              </a:ext>
            </a:extLst>
          </p:cNvPr>
          <p:cNvSpPr txBox="1"/>
          <p:nvPr/>
        </p:nvSpPr>
        <p:spPr>
          <a:xfrm>
            <a:off x="6067785" y="3132052"/>
            <a:ext cx="360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5AB258-7A96-4420-9990-044D852AB9C0}"/>
              </a:ext>
            </a:extLst>
          </p:cNvPr>
          <p:cNvCxnSpPr/>
          <p:nvPr/>
        </p:nvCxnSpPr>
        <p:spPr>
          <a:xfrm>
            <a:off x="677334" y="2787588"/>
            <a:ext cx="84311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0A6475-9DD9-4144-B488-917009C1562C}"/>
              </a:ext>
            </a:extLst>
          </p:cNvPr>
          <p:cNvCxnSpPr>
            <a:cxnSpLocks/>
          </p:cNvCxnSpPr>
          <p:nvPr/>
        </p:nvCxnSpPr>
        <p:spPr>
          <a:xfrm>
            <a:off x="4975668" y="1651247"/>
            <a:ext cx="66849" cy="21271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7559-5EC1-43D8-8F94-23869C87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67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cleaning saga…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77F7-5314-4853-BD19-E051484D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09" y="1352514"/>
            <a:ext cx="9434228" cy="388077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Initially, we had high hopes about these data sets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all had lots of column merge options! Great!!!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But it turned out that a lot of the columns were Object-type…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the “Score” column had different meanings for each file…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tried casting them to floats, but ran into issues with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and null values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Trying to replace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led us to realize that Data Series values are ambiguous, and you can’t directly compare them to a value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Sasha wrote a VB script, but there was too much data and it didn’t work</a:t>
            </a:r>
          </a:p>
        </p:txBody>
      </p:sp>
    </p:spTree>
    <p:extLst>
      <p:ext uri="{BB962C8B-B14F-4D97-AF65-F5344CB8AC3E}">
        <p14:creationId xmlns:p14="http://schemas.microsoft.com/office/powerpoint/2010/main" val="102063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09FA-2602-460C-B86A-36EF1C8E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cleaning saga continues…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EB9-2452-4739-BDD4-C3D9D781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153"/>
            <a:ext cx="10515600" cy="161686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1: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higher Medicare spending, then they should have less deaths/post-hospital accidents.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6C85-E363-478F-A946-050C3A9A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2279"/>
            <a:ext cx="10515600" cy="35846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2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E921-6E2A-471E-8FA1-A7C9E424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2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2: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higher Medicare spending, then they should have less readmissions.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FAC3-A729-405E-B050-AD598AE2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603"/>
            <a:ext cx="10515600" cy="37533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5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60193E-A476-4B10-95BA-6A9C22CB696A}"/>
              </a:ext>
            </a:extLst>
          </p:cNvPr>
          <p:cNvSpPr/>
          <p:nvPr/>
        </p:nvSpPr>
        <p:spPr>
          <a:xfrm>
            <a:off x="720090" y="182880"/>
            <a:ext cx="88353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Medicare Spending Per Patient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Medicare spends more, less, or about the same for an episode of care?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96258-5A62-408F-AF07-F1075254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0" y="2229353"/>
            <a:ext cx="6305550" cy="44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12E0A2-1D9E-4CC8-8E87-26DF6979AD4B}"/>
              </a:ext>
            </a:extLst>
          </p:cNvPr>
          <p:cNvSpPr txBox="1">
            <a:spLocks/>
          </p:cNvSpPr>
          <p:nvPr/>
        </p:nvSpPr>
        <p:spPr>
          <a:xfrm>
            <a:off x="2504676" y="1100293"/>
            <a:ext cx="5562600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Based on the average score per county:</a:t>
            </a:r>
          </a:p>
          <a:p>
            <a:pPr lvl="1"/>
            <a:r>
              <a:rPr lang="en-US" sz="8000" dirty="0"/>
              <a:t>Johnson County spends more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6400" dirty="0"/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3563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67AF-1456-441C-8708-D771F6A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9994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3: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county has the greatest count of data recordings? AKA, which county has the least “not available” data?</a:t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each “score” available and then compare between counties.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628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1138</TotalTime>
  <Words>423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Snakebait</vt:lpstr>
      <vt:lpstr>Medicare vs Hospitals</vt:lpstr>
      <vt:lpstr>Areas of Comparison</vt:lpstr>
      <vt:lpstr>The data cleaning saga…</vt:lpstr>
      <vt:lpstr>The data cleaning saga continues…</vt:lpstr>
      <vt:lpstr>Question 1: If a county has higher Medicare spending, then they should have less deaths/post-hospital accidents. </vt:lpstr>
      <vt:lpstr>Question 2: If a county has higher Medicare spending, then they should have less readmissions. </vt:lpstr>
      <vt:lpstr>PowerPoint Presentation</vt:lpstr>
      <vt:lpstr>Question 3: Which county has the greatest count of data recordings? AKA, which county has the least “not available” data? Count each “score” available and then compare between counties.  </vt:lpstr>
      <vt:lpstr>Question 4: Is there a relationship between higher Medicare spending and how much data is recorded? </vt:lpstr>
      <vt:lpstr>Question 5: Is there a relationship between higher Medicare spending and how much data is recorded? </vt:lpstr>
      <vt:lpstr>Income by County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Snakebite</dc:title>
  <dc:creator>Sasha Bridges</dc:creator>
  <cp:lastModifiedBy>Sasha Bridges</cp:lastModifiedBy>
  <cp:revision>22</cp:revision>
  <dcterms:created xsi:type="dcterms:W3CDTF">2019-02-28T22:51:48Z</dcterms:created>
  <dcterms:modified xsi:type="dcterms:W3CDTF">2019-03-02T17:23:30Z</dcterms:modified>
</cp:coreProperties>
</file>