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60" r:id="rId10"/>
    <p:sldId id="270" r:id="rId11"/>
    <p:sldId id="261" r:id="rId12"/>
    <p:sldId id="262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134711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94" y="2227817"/>
            <a:ext cx="6260642" cy="4173761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6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757233" y="3185266"/>
            <a:ext cx="3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5666159" y="3178219"/>
            <a:ext cx="360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0" cy="30113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allowing smaller more manageable csv formatted files.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 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(Sasha),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80% of data analysis process is data cleaning</a:t>
            </a:r>
            <a:endParaRPr lang="en-US" dirty="0"/>
          </a:p>
          <a:p>
            <a:r>
              <a:rPr lang="en-US" dirty="0"/>
              <a:t>Ignoring missing values vs filling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Create your own function</a:t>
            </a:r>
          </a:p>
          <a:p>
            <a:pPr lvl="1"/>
            <a:r>
              <a:rPr lang="en-US" dirty="0"/>
              <a:t>Lambda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[‘Score’].apply(lambda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()),axis=1)</a:t>
            </a:r>
          </a:p>
          <a:p>
            <a:r>
              <a:rPr lang="en-US" dirty="0"/>
              <a:t>Normalizing data (rescaling or standardizing)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/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594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The data cleaning saga…</vt:lpstr>
      <vt:lpstr>Data Cleaning</vt:lpstr>
      <vt:lpstr>PowerPoint Presentation</vt:lpstr>
      <vt:lpstr>Income by County</vt:lpstr>
      <vt:lpstr>Question 1:    Medicare spending should be consistent.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Is there a relationship between higher Medicare spending and how much data is recorded? </vt:lpstr>
      <vt:lpstr>Question 5: Is there a relationship between higher Medicare spending and how much data is recorded? </vt:lpstr>
      <vt:lpstr>Conclusion</vt:lpstr>
      <vt:lpstr>Question 2: If hospitals within a county have consistent Medicare spending, then they should have Fewer readmissions.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Tatsuya Miyaji</dc:creator>
  <cp:lastModifiedBy>Tatsuya Miyaji</cp:lastModifiedBy>
  <cp:revision>3</cp:revision>
  <dcterms:created xsi:type="dcterms:W3CDTF">2019-03-04T00:10:45Z</dcterms:created>
  <dcterms:modified xsi:type="dcterms:W3CDTF">2019-03-04T00:51:33Z</dcterms:modified>
</cp:coreProperties>
</file>