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9" r:id="rId6"/>
    <p:sldId id="268" r:id="rId7"/>
    <p:sldId id="258" r:id="rId8"/>
    <p:sldId id="259" r:id="rId9"/>
    <p:sldId id="260" r:id="rId10"/>
    <p:sldId id="27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134711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6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757233" y="3185266"/>
            <a:ext cx="3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5666159" y="3178219"/>
            <a:ext cx="360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0" cy="30113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allowing smaller more manageable csv formatted files.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 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(Sasha),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The data cleaning saga…</vt:lpstr>
      <vt:lpstr>Income by County</vt:lpstr>
      <vt:lpstr>The data cleaning saga continues…</vt:lpstr>
      <vt:lpstr>Question 1:    Medicare spending should be consistent. </vt:lpstr>
      <vt:lpstr>Question 2: If hospitals within a county have consistent Medicare spending, then they should have Fewer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Is there a relationship between higher Medicare spending and how much data is recorded? </vt:lpstr>
      <vt:lpstr>Question 5: Is there a relationship between higher Medicare spending and how much data is recorded?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warmest regards</cp:lastModifiedBy>
  <cp:revision>34</cp:revision>
  <dcterms:created xsi:type="dcterms:W3CDTF">2019-02-28T22:51:48Z</dcterms:created>
  <dcterms:modified xsi:type="dcterms:W3CDTF">2019-03-03T22:18:02Z</dcterms:modified>
</cp:coreProperties>
</file>