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Snakebite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Tad, Charlie, Steve, Sasha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82" y="0"/>
            <a:ext cx="7891288" cy="64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B2B4-4AB3-4F5F-B211-E50CA52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0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6: </a:t>
            </a:r>
            <a:r>
              <a:rPr lang="en-US" dirty="0">
                <a:solidFill>
                  <a:schemeClr val="tx1"/>
                </a:solidFill>
              </a:rPr>
              <a:t>If a county has lower Medicare spending, then there are more unexpected hospital visits.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EAF6-7EF9-412D-9D76-8C61BA2D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1"/>
            <a:ext cx="10515600" cy="37799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CMS.gov files are difficult to work with</a:t>
            </a:r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FFC7-8096-4526-9CAA-75BFF4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948-B81E-4F63-9D02-DCC2A14D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 found the initial csv files we used</a:t>
            </a:r>
          </a:p>
          <a:p>
            <a:r>
              <a:rPr lang="en-US" dirty="0"/>
              <a:t>Charlie found the income data</a:t>
            </a:r>
          </a:p>
          <a:p>
            <a:r>
              <a:rPr lang="en-US" dirty="0"/>
              <a:t>Sasha made the starter </a:t>
            </a:r>
            <a:r>
              <a:rPr lang="en-US" dirty="0" err="1"/>
              <a:t>jupyter</a:t>
            </a:r>
            <a:r>
              <a:rPr lang="en-US" dirty="0"/>
              <a:t> notebooks and formatted the plots</a:t>
            </a:r>
          </a:p>
          <a:p>
            <a:r>
              <a:rPr lang="en-US" dirty="0"/>
              <a:t>Tad cleaned the data</a:t>
            </a:r>
          </a:p>
        </p:txBody>
      </p:sp>
    </p:spTree>
    <p:extLst>
      <p:ext uri="{BB962C8B-B14F-4D97-AF65-F5344CB8AC3E}">
        <p14:creationId xmlns:p14="http://schemas.microsoft.com/office/powerpoint/2010/main" val="32435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had high hopes about these data sets</a:t>
            </a:r>
          </a:p>
          <a:p>
            <a:r>
              <a:rPr lang="en-US" dirty="0"/>
              <a:t>They all had lots of column merge options! Great!!!</a:t>
            </a:r>
          </a:p>
          <a:p>
            <a:r>
              <a:rPr lang="en-US" dirty="0"/>
              <a:t>But it turned out that a lot of the columns were Object-type…</a:t>
            </a:r>
          </a:p>
          <a:p>
            <a:r>
              <a:rPr lang="en-US" dirty="0"/>
              <a:t>And the “Score” column had different meanings for each file…</a:t>
            </a:r>
          </a:p>
          <a:p>
            <a:r>
              <a:rPr lang="en-US" dirty="0"/>
              <a:t>We tried casting them to floats, but ran into issues with </a:t>
            </a:r>
            <a:r>
              <a:rPr lang="en-US" dirty="0" err="1"/>
              <a:t>NaN</a:t>
            </a:r>
            <a:r>
              <a:rPr lang="en-US" dirty="0"/>
              <a:t> columns and null values</a:t>
            </a:r>
          </a:p>
          <a:p>
            <a:r>
              <a:rPr lang="en-US" dirty="0"/>
              <a:t>Trying to replace the </a:t>
            </a:r>
            <a:r>
              <a:rPr lang="en-US" dirty="0" err="1"/>
              <a:t>NaN</a:t>
            </a:r>
            <a:r>
              <a:rPr lang="en-US" dirty="0"/>
              <a:t> columns led us to realize that Data Series values are ambiguous, and you can’t directly compare them to a value</a:t>
            </a:r>
          </a:p>
          <a:p>
            <a:r>
              <a:rPr lang="en-US" dirty="0"/>
              <a:t>Eventually we figured came up with the solution to just change the CSV files</a:t>
            </a:r>
          </a:p>
          <a:p>
            <a:r>
              <a:rPr lang="en-US" dirty="0"/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deaths/post-hospital accidents.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</a:t>
            </a: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readmissions.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3: </a:t>
            </a:r>
            <a:r>
              <a:rPr lang="en-US" dirty="0">
                <a:solidFill>
                  <a:schemeClr val="tx1"/>
                </a:solidFill>
              </a:rPr>
              <a:t>Which county has the greatest count of data recordings? AKA, which county has the least “not available” data?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1B5A-6918-4380-BAAE-12FA6759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561"/>
            <a:ext cx="10515600" cy="38954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4: </a:t>
            </a:r>
            <a:r>
              <a:rPr lang="en-US" dirty="0">
                <a:solidFill>
                  <a:schemeClr val="tx1"/>
                </a:solidFill>
              </a:rPr>
              <a:t>If a county is good at recording their data, then they should have less readmissions.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279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Snakebite</vt:lpstr>
      <vt:lpstr>Medicare vs Hospitals</vt:lpstr>
      <vt:lpstr>Our Process</vt:lpstr>
      <vt:lpstr>The data cleaning saga…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Question 3: Which county has the greatest count of data recordings? AKA, which county has the least “not available” data?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Question 6: If a county has lower Medicare spending, then there are more unexpected hospital visits.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Sasha Bridges</cp:lastModifiedBy>
  <cp:revision>3</cp:revision>
  <dcterms:created xsi:type="dcterms:W3CDTF">2019-02-28T22:51:48Z</dcterms:created>
  <dcterms:modified xsi:type="dcterms:W3CDTF">2019-02-28T23:11:40Z</dcterms:modified>
</cp:coreProperties>
</file>