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5" r:id="rId5"/>
    <p:sldId id="266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Snakebite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Tad, Charlie, Steve, Sasha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982" y="0"/>
            <a:ext cx="7891288" cy="64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4: </a:t>
            </a:r>
            <a:r>
              <a:rPr lang="en-US" dirty="0">
                <a:solidFill>
                  <a:schemeClr val="tx1"/>
                </a:solidFill>
              </a:rPr>
              <a:t>If a county is good at recording their data, then they should have less readmissions.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B4AA-F574-426C-ADAC-83AAB5A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B2B4-4AB3-4F5F-B211-E50CA528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0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6: </a:t>
            </a:r>
            <a:r>
              <a:rPr lang="en-US" dirty="0">
                <a:solidFill>
                  <a:schemeClr val="tx1"/>
                </a:solidFill>
              </a:rPr>
              <a:t>If a county has lower Medicare spending, then there are more unexpected hospital visits.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EAF6-7EF9-412D-9D76-8C61BA2D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1"/>
            <a:ext cx="10515600" cy="37799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CMS.gov files are difficult to work with</a:t>
            </a:r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Medicare vs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Medicare spends more money at a certain hospital, then that hospital will likely be better quality.”</a:t>
            </a:r>
          </a:p>
          <a:p>
            <a:r>
              <a:rPr lang="en-US" dirty="0"/>
              <a:t>That was our initial theory.</a:t>
            </a:r>
          </a:p>
          <a:p>
            <a:r>
              <a:rPr lang="en-US" dirty="0"/>
              <a:t>We broke down that theory into 4 areas to compare.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8"/>
            <a:ext cx="1835047" cy="146481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Readmission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6067785" y="156106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Complications &amp; 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676789" y="3085885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Hospital Visits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067785" y="3132052"/>
            <a:ext cx="276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Medicare Spending per Patient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66849" cy="2127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FFC7-8096-4526-9CAA-75BFF4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948-B81E-4F63-9D02-DCC2A14D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Steve found the initial csv files we used</a:t>
            </a:r>
          </a:p>
          <a:p>
            <a:r>
              <a:rPr lang="en-US" dirty="0"/>
              <a:t>Charlie found the income data</a:t>
            </a:r>
          </a:p>
          <a:p>
            <a:r>
              <a:rPr lang="en-US" dirty="0"/>
              <a:t>Sasha made the starter </a:t>
            </a:r>
            <a:r>
              <a:rPr lang="en-US" dirty="0" err="1"/>
              <a:t>jupyter</a:t>
            </a:r>
            <a:r>
              <a:rPr lang="en-US" dirty="0"/>
              <a:t> notebooks and formatted the plots</a:t>
            </a:r>
          </a:p>
          <a:p>
            <a:r>
              <a:rPr lang="en-US" dirty="0"/>
              <a:t>Tad cleaned the data</a:t>
            </a:r>
          </a:p>
          <a:p>
            <a:r>
              <a:rPr lang="en-US" dirty="0"/>
              <a:t>Then we used the cleaned data to make graphs</a:t>
            </a:r>
          </a:p>
          <a:p>
            <a:r>
              <a:rPr lang="en-US" dirty="0"/>
              <a:t>From the graphs we drew our conclusions</a:t>
            </a:r>
          </a:p>
        </p:txBody>
      </p:sp>
    </p:spTree>
    <p:extLst>
      <p:ext uri="{BB962C8B-B14F-4D97-AF65-F5344CB8AC3E}">
        <p14:creationId xmlns:p14="http://schemas.microsoft.com/office/powerpoint/2010/main" val="324353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we had high hopes about these data sets</a:t>
            </a:r>
          </a:p>
          <a:p>
            <a:r>
              <a:rPr lang="en-US" dirty="0"/>
              <a:t>They all had lots of column merge options! Great!!!</a:t>
            </a:r>
          </a:p>
          <a:p>
            <a:r>
              <a:rPr lang="en-US" dirty="0"/>
              <a:t>But it turned out that a lot of the columns were Object-type…</a:t>
            </a:r>
          </a:p>
          <a:p>
            <a:r>
              <a:rPr lang="en-US" dirty="0"/>
              <a:t>And the “Score” column had different meanings for each file…</a:t>
            </a:r>
          </a:p>
          <a:p>
            <a:r>
              <a:rPr lang="en-US" dirty="0"/>
              <a:t>We tried casting them to floats, but ran into issues with </a:t>
            </a:r>
            <a:r>
              <a:rPr lang="en-US" dirty="0" err="1"/>
              <a:t>NaN</a:t>
            </a:r>
            <a:r>
              <a:rPr lang="en-US" dirty="0"/>
              <a:t> columns and null values</a:t>
            </a:r>
          </a:p>
          <a:p>
            <a:r>
              <a:rPr lang="en-US" dirty="0"/>
              <a:t>Trying to replace the </a:t>
            </a:r>
            <a:r>
              <a:rPr lang="en-US" dirty="0" err="1"/>
              <a:t>NaN</a:t>
            </a:r>
            <a:r>
              <a:rPr lang="en-US" dirty="0"/>
              <a:t> columns led us to realize that Data Series values are ambiguous, and you can’t directly compare them to a value</a:t>
            </a:r>
          </a:p>
          <a:p>
            <a:r>
              <a:rPr lang="en-US" dirty="0"/>
              <a:t>Eventually we figured came up with the solution to just change the CSV files</a:t>
            </a:r>
          </a:p>
          <a:p>
            <a:r>
              <a:rPr lang="en-US" dirty="0"/>
              <a:t>Sasha wrote a VB script, but there was too much data and it didn’t work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cleaning saga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If a county has higher Medicare spending, then they should have less deaths/post-hospital accidents.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</a:t>
            </a:r>
            <a:r>
              <a:rPr lang="en-US" dirty="0">
                <a:solidFill>
                  <a:schemeClr val="tx1"/>
                </a:solidFill>
              </a:rPr>
              <a:t>If a county has higher Medicare spending, then they should have less readmissions.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3: </a:t>
            </a:r>
            <a:r>
              <a:rPr lang="en-US" dirty="0">
                <a:solidFill>
                  <a:schemeClr val="tx1"/>
                </a:solidFill>
              </a:rPr>
              <a:t>Which county has the greatest count of data recordings? AKA, which county has the least “not available” data?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1B5A-6918-4380-BAAE-12FA6759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561"/>
            <a:ext cx="10515600" cy="38954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353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Snakebite</vt:lpstr>
      <vt:lpstr>Medicare vs Hospitals</vt:lpstr>
      <vt:lpstr>Areas of Comparison</vt:lpstr>
      <vt:lpstr>Our Process</vt:lpstr>
      <vt:lpstr>The data cleaning saga…</vt:lpstr>
      <vt:lpstr>The data cleaning saga continues…</vt:lpstr>
      <vt:lpstr>Question 1: If a county has higher Medicare spending, then they should have less deaths/post-hospital accidents. </vt:lpstr>
      <vt:lpstr>Question 2: If a county has higher Medicare spending, then they should have less readmissions. </vt:lpstr>
      <vt:lpstr>Question 3: Which county has the greatest count of data recordings? AKA, which county has the least “not available” data? </vt:lpstr>
      <vt:lpstr>Question 4: If a county is good at recording their data, then they should have less readmissions.  </vt:lpstr>
      <vt:lpstr>Question 5: Is there a relationship between higher Medicare spending and how much data is recorded? </vt:lpstr>
      <vt:lpstr>Question 6: If a county has lower Medicare spending, then there are more unexpected hospital visits.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Sasha Bridges</cp:lastModifiedBy>
  <cp:revision>5</cp:revision>
  <dcterms:created xsi:type="dcterms:W3CDTF">2019-02-28T22:51:48Z</dcterms:created>
  <dcterms:modified xsi:type="dcterms:W3CDTF">2019-02-28T23:28:40Z</dcterms:modified>
</cp:coreProperties>
</file>