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58" r:id="rId7"/>
    <p:sldId id="259" r:id="rId8"/>
    <p:sldId id="260" r:id="rId9"/>
    <p:sldId id="270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Snakebait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Ortman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9" y="648246"/>
            <a:ext cx="6131699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is good at recording their data, then they should have less readmissions.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85" y="37344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596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Theory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“If Medicare spends more money at a certain hospital,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that hospital will likely be better quality.”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9"/>
            <a:ext cx="3322616" cy="36933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3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had high hopes about these data sets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all had lots of column merge options! Great!!!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it turned out that a lot of the columns were Object-type…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“Score” column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deaths/post-hospital accidents.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1122</TotalTime>
  <Words>413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Snakebait</vt:lpstr>
      <vt:lpstr>Medicare vs Hospitals</vt:lpstr>
      <vt:lpstr>Areas of Comparison</vt:lpstr>
      <vt:lpstr>The data cleaning saga…</vt:lpstr>
      <vt:lpstr>The data cleaning saga continues…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Income by County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Steve Ricard</cp:lastModifiedBy>
  <cp:revision>20</cp:revision>
  <dcterms:created xsi:type="dcterms:W3CDTF">2019-02-28T22:51:48Z</dcterms:created>
  <dcterms:modified xsi:type="dcterms:W3CDTF">2019-03-02T08:19:39Z</dcterms:modified>
</cp:coreProperties>
</file>