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60" r:id="rId10"/>
    <p:sldId id="270" r:id="rId11"/>
    <p:sldId id="261" r:id="rId12"/>
    <p:sldId id="262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94" y="2227817"/>
            <a:ext cx="6260642" cy="417376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 dirty="0"/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592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The data cleaning saga…</vt:lpstr>
      <vt:lpstr> The data cleaning saga…</vt:lpstr>
      <vt:lpstr>PowerPoint Presentation</vt:lpstr>
      <vt:lpstr>Income by County</vt:lpstr>
      <vt:lpstr>Question 1:    Medicare spending should be consistent.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  <vt:lpstr>Question 2: If hospitals within a county have consistent Medicare spending, then they should have Fewer readmissions.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Tatsuya Miyaji</cp:lastModifiedBy>
  <cp:revision>5</cp:revision>
  <dcterms:created xsi:type="dcterms:W3CDTF">2019-03-04T00:10:45Z</dcterms:created>
  <dcterms:modified xsi:type="dcterms:W3CDTF">2019-03-04T04:58:52Z</dcterms:modified>
</cp:coreProperties>
</file>