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58" r:id="rId7"/>
    <p:sldId id="259" r:id="rId8"/>
    <p:sldId id="260" r:id="rId9"/>
    <p:sldId id="270" r:id="rId10"/>
    <p:sldId id="261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807167"/>
            <a:ext cx="3341036" cy="701580"/>
          </a:xfrm>
        </p:spPr>
        <p:txBody>
          <a:bodyPr/>
          <a:lstStyle/>
          <a:p>
            <a:r>
              <a:rPr lang="en-US" dirty="0" err="1"/>
              <a:t>Snakebait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670" y="3508747"/>
            <a:ext cx="2926366" cy="414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Tad, Charlie, Steve, Sasha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982" y="0"/>
            <a:ext cx="7891288" cy="64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4: </a:t>
            </a:r>
            <a:r>
              <a:rPr lang="en-US" dirty="0">
                <a:solidFill>
                  <a:schemeClr val="tx1"/>
                </a:solidFill>
              </a:rPr>
              <a:t>If a county is good at recording their data, then they should have less readmissions.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B4AA-F574-426C-ADAC-83AAB5A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/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</a:rPr>
              <a:t>then there are more unexpected hospital visits.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CMS.gov files are difficult to work with</a:t>
            </a:r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985" y="37344"/>
            <a:ext cx="5117410" cy="660400"/>
          </a:xfrm>
        </p:spPr>
        <p:txBody>
          <a:bodyPr/>
          <a:lstStyle/>
          <a:p>
            <a:pPr algn="ctr"/>
            <a:r>
              <a:rPr lang="en-US" dirty="0"/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962743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Areas to compare:</a:t>
            </a:r>
            <a:endParaRPr lang="en-US" sz="24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596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Initial Theory</a:t>
            </a:r>
          </a:p>
          <a:p>
            <a:pPr algn="ctr"/>
            <a:r>
              <a:rPr lang="en-US" dirty="0"/>
              <a:t>“If Medicare spends more money at a certain hospital, </a:t>
            </a:r>
          </a:p>
          <a:p>
            <a:pPr algn="ctr"/>
            <a:r>
              <a:rPr lang="en-US" dirty="0"/>
              <a:t>then that hospital will likely be better quality.”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/>
              <a:t>Readmission Rates</a:t>
            </a:r>
          </a:p>
          <a:p>
            <a:r>
              <a:rPr lang="en-US" sz="6400" dirty="0"/>
              <a:t>Complications &amp; Deaths</a:t>
            </a:r>
          </a:p>
          <a:p>
            <a:r>
              <a:rPr lang="en-US" sz="6400" dirty="0"/>
              <a:t>Unexpected Hospital Visits</a:t>
            </a:r>
          </a:p>
          <a:p>
            <a:r>
              <a:rPr lang="en-US" sz="6400" dirty="0"/>
              <a:t>Medicare Spending per Patient</a:t>
            </a:r>
          </a:p>
          <a:p>
            <a:r>
              <a:rPr lang="en-US" sz="6400" dirty="0"/>
              <a:t>Income per County:</a:t>
            </a:r>
          </a:p>
          <a:p>
            <a:pPr marL="457200" lvl="1" indent="0">
              <a:buNone/>
            </a:pPr>
            <a:r>
              <a:rPr lang="en-US" sz="6200" dirty="0"/>
              <a:t>Clay, MO</a:t>
            </a:r>
          </a:p>
          <a:p>
            <a:pPr marL="457200" lvl="1" indent="0">
              <a:buNone/>
            </a:pPr>
            <a:r>
              <a:rPr lang="en-US" sz="6200" dirty="0"/>
              <a:t>Jackson, MO</a:t>
            </a:r>
          </a:p>
          <a:p>
            <a:pPr marL="457200" lvl="1" indent="0">
              <a:buNone/>
            </a:pPr>
            <a:r>
              <a:rPr lang="en-US" sz="6200" dirty="0"/>
              <a:t>Johnson, KS</a:t>
            </a:r>
          </a:p>
          <a:p>
            <a:pPr marL="457200" lvl="1" indent="0">
              <a:buNone/>
            </a:pPr>
            <a:r>
              <a:rPr lang="en-US" sz="6200" dirty="0"/>
              <a:t>Leavenworth, KS</a:t>
            </a:r>
          </a:p>
          <a:p>
            <a:pPr marL="457200" lvl="1" indent="0">
              <a:buNone/>
            </a:pPr>
            <a:r>
              <a:rPr lang="en-US" sz="6200" dirty="0"/>
              <a:t>Sedgwick, KS</a:t>
            </a:r>
          </a:p>
          <a:p>
            <a:pPr marL="457200" lvl="1" indent="0">
              <a:buNone/>
            </a:pPr>
            <a:r>
              <a:rPr lang="en-US" sz="6200" dirty="0"/>
              <a:t>Wyandotte, KS</a:t>
            </a:r>
            <a:endParaRPr lang="en-US" sz="9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/>
              <a:t>Our Process:</a:t>
            </a:r>
            <a:endParaRPr lang="en-US" sz="2400" dirty="0"/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/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Initial </a:t>
            </a:r>
            <a:r>
              <a:rPr lang="en-US" sz="6400" dirty="0" err="1"/>
              <a:t>cvs</a:t>
            </a:r>
            <a:r>
              <a:rPr lang="en-US" sz="6400" dirty="0"/>
              <a:t>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Income data found – Charlie</a:t>
            </a:r>
          </a:p>
          <a:p>
            <a:pPr lvl="1"/>
            <a:endParaRPr lang="en-US" sz="6400" dirty="0"/>
          </a:p>
          <a:p>
            <a:r>
              <a:rPr lang="en-US" sz="6400" dirty="0"/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/>
          </a:p>
          <a:p>
            <a:r>
              <a:rPr lang="en-US" sz="6400" dirty="0" err="1"/>
              <a:t>Jupyter</a:t>
            </a:r>
            <a:r>
              <a:rPr lang="en-US" sz="6400" dirty="0"/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Conclusion - All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8"/>
            <a:ext cx="3322616" cy="146481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Readmission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Complications &amp; 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6789" y="3085885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Hospital Visits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067785" y="3132052"/>
            <a:ext cx="3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Medicare Spending per Patient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66849" cy="2127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/>
          <a:lstStyle/>
          <a:p>
            <a:r>
              <a:rPr lang="en-US" dirty="0"/>
              <a:t>Initially, we had high hopes about these data sets</a:t>
            </a:r>
          </a:p>
          <a:p>
            <a:r>
              <a:rPr lang="en-US" dirty="0"/>
              <a:t>They all had lots of column merge options! Great!!!</a:t>
            </a:r>
          </a:p>
          <a:p>
            <a:r>
              <a:rPr lang="en-US" dirty="0"/>
              <a:t>But it turned out that a lot of the columns were Object-type…</a:t>
            </a:r>
          </a:p>
          <a:p>
            <a:r>
              <a:rPr lang="en-US" dirty="0"/>
              <a:t>And the “Score” column had different meanings for each file…</a:t>
            </a:r>
          </a:p>
          <a:p>
            <a:r>
              <a:rPr lang="en-US" dirty="0"/>
              <a:t>We tried casting them to floats, but ran into issues with </a:t>
            </a:r>
            <a:r>
              <a:rPr lang="en-US" dirty="0" err="1"/>
              <a:t>NaN</a:t>
            </a:r>
            <a:r>
              <a:rPr lang="en-US" dirty="0"/>
              <a:t> columns and null values</a:t>
            </a:r>
          </a:p>
          <a:p>
            <a:r>
              <a:rPr lang="en-US" dirty="0"/>
              <a:t>Trying to replace the </a:t>
            </a:r>
            <a:r>
              <a:rPr lang="en-US" dirty="0" err="1"/>
              <a:t>NaN</a:t>
            </a:r>
            <a:r>
              <a:rPr lang="en-US" dirty="0"/>
              <a:t> columns led us to realize that Data Series values are ambiguous, and you can’t directly compare them to a value</a:t>
            </a:r>
          </a:p>
          <a:p>
            <a:r>
              <a:rPr lang="en-US" dirty="0"/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cleaning saga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If a county has higher Medicare spending, then they should have less deaths/post-hospital accidents.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</a:t>
            </a:r>
            <a:r>
              <a:rPr lang="en-US" dirty="0">
                <a:solidFill>
                  <a:schemeClr val="tx1"/>
                </a:solidFill>
              </a:rPr>
              <a:t>If a county has higher Medicare spending, then they should have less readmissions.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Medicare Spending Per Patient</a:t>
            </a:r>
          </a:p>
          <a:p>
            <a:pPr algn="ctr"/>
            <a:r>
              <a:rPr lang="en-US" sz="2000" dirty="0"/>
              <a:t>Medicare spends more, less, or about the same for an episode of care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727960" y="142990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3: </a:t>
            </a:r>
            <a:r>
              <a:rPr lang="en-US" dirty="0">
                <a:solidFill>
                  <a:schemeClr val="tx1"/>
                </a:solidFill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Count each “score” available and then compare between counties.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1114</TotalTime>
  <Words>396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Snakebait</vt:lpstr>
      <vt:lpstr>Medicare vs Hospitals</vt:lpstr>
      <vt:lpstr>Areas of Comparison</vt:lpstr>
      <vt:lpstr>The data cleaning saga…</vt:lpstr>
      <vt:lpstr>The data cleaning saga continues…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If a county is good at recording their data, then they should have less readmissions.  </vt:lpstr>
      <vt:lpstr>Question 5: Is there a relationship between higher Medicare spending and how much data is recorded? </vt:lpstr>
      <vt:lpstr>Income by County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Steve Ricard</cp:lastModifiedBy>
  <cp:revision>18</cp:revision>
  <dcterms:created xsi:type="dcterms:W3CDTF">2019-02-28T22:51:48Z</dcterms:created>
  <dcterms:modified xsi:type="dcterms:W3CDTF">2019-03-02T07:34:34Z</dcterms:modified>
</cp:coreProperties>
</file>