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7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Snakebait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Ortman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9" y="648246"/>
            <a:ext cx="6131699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is good at recording their data, then they should have less readmissions.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Theory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“If Medicare spends more money at a certain hospital,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Cleanup and organize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9"/>
            <a:ext cx="3322616" cy="36933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had high hopes about these data sets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all had lots of column merge options! Great!!!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it turned out that a lot of the columns were Object-type…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“Score” column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80% of data analysis process is data cleaning</a:t>
            </a:r>
            <a:endParaRPr lang="en-US" dirty="0"/>
          </a:p>
          <a:p>
            <a:r>
              <a:rPr lang="en-US" dirty="0"/>
              <a:t>Ignoring missing values vs filling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Create your own function</a:t>
            </a:r>
          </a:p>
          <a:p>
            <a:pPr lvl="1"/>
            <a:r>
              <a:rPr lang="en-US" dirty="0"/>
              <a:t>Lambda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[‘Score’].apply(lambda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()),axis=1)</a:t>
            </a:r>
          </a:p>
          <a:p>
            <a:r>
              <a:rPr lang="en-US" dirty="0"/>
              <a:t>Normalizing data (rescaling or standardizing)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 dirty="0"/>
              <a:t> score range: -30 to 50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deaths/post-hospital accidents.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2044</TotalTime>
  <Words>484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Snakebait</vt:lpstr>
      <vt:lpstr>Medicare vs Hospitals</vt:lpstr>
      <vt:lpstr>Areas of Comparison</vt:lpstr>
      <vt:lpstr>The data cleaning saga…</vt:lpstr>
      <vt:lpstr> Data Cleaning  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Tatsuya Miyaji</cp:lastModifiedBy>
  <cp:revision>51</cp:revision>
  <dcterms:created xsi:type="dcterms:W3CDTF">2019-02-28T22:51:48Z</dcterms:created>
  <dcterms:modified xsi:type="dcterms:W3CDTF">2019-03-03T23:22:39Z</dcterms:modified>
</cp:coreProperties>
</file>