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71" r:id="rId7"/>
    <p:sldId id="269" r:id="rId8"/>
    <p:sldId id="258" r:id="rId9"/>
    <p:sldId id="259" r:id="rId10"/>
    <p:sldId id="260" r:id="rId11"/>
    <p:sldId id="270" r:id="rId12"/>
    <p:sldId id="261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7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Snakebait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Ortman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48" y="648245"/>
            <a:ext cx="6131699" cy="50185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00F53F-E7D1-4D7B-9507-9597F2AB5308}"/>
              </a:ext>
            </a:extLst>
          </p:cNvPr>
          <p:cNvSpPr txBox="1">
            <a:spLocks/>
          </p:cNvSpPr>
          <p:nvPr/>
        </p:nvSpPr>
        <p:spPr>
          <a:xfrm>
            <a:off x="1967346" y="6209755"/>
            <a:ext cx="4101788" cy="70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“Taking a byte out of Medicare Costs”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A964-F375-468D-9B46-868FDCD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49" y="134711"/>
            <a:ext cx="8439977" cy="11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999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3: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county has the greatest count of data recordings? AKA, which county has the least “not available” data?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each “score” available and then compare between counties.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FC60-5232-4088-875A-464C1A1B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94" y="227209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a correlation between data recorded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Medicade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money spent.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422" y="45298"/>
            <a:ext cx="6245126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Outcomes by County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6245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Hypothesis: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“Medicare spending will be equally and fairly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applied so patients receive consistent, high quality, health care.”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csv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 (Independent factors)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6"/>
            <a:ext cx="3469614" cy="9973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re-admitted to Hospital too soon after being discharged.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should expect consistent, high quality care.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757233" y="3185266"/>
            <a:ext cx="3107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go to hospital (or Emergency Room) for unexpected care.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5666159" y="3178219"/>
            <a:ext cx="360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Amount of Medicare dollars used to treat and care for the eligible patient.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0" cy="30113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Initially, we expected that income differences (county level) would influence health care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information was able to be obtained from cms.gov, medicare.gov and the census bureau.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API’s were available but the sites presented data filtering tools – allowing smaller more manageable csv formatted files.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Many of the columns were Object-type 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saw “Score” columns frequently but they had different meanings for each file…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Experimented with VBA scripting (Sasha), but there was too much data and it didn’t work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80% of data analysis process is data cleaning</a:t>
            </a:r>
            <a:endParaRPr lang="en-US" dirty="0"/>
          </a:p>
          <a:p>
            <a:r>
              <a:rPr lang="en-US" dirty="0"/>
              <a:t>Ignoring missing values vs filling reasonable numbers:</a:t>
            </a:r>
          </a:p>
          <a:p>
            <a:pPr lvl="1"/>
            <a:r>
              <a:rPr lang="en-US" dirty="0" err="1"/>
              <a:t>DataFrame.dropna</a:t>
            </a:r>
            <a:r>
              <a:rPr lang="en-US" dirty="0"/>
              <a:t> = lose accuracy</a:t>
            </a:r>
          </a:p>
          <a:p>
            <a:pPr lvl="1"/>
            <a:r>
              <a:rPr lang="en-US" dirty="0"/>
              <a:t>Create your own function</a:t>
            </a:r>
          </a:p>
          <a:p>
            <a:pPr lvl="1"/>
            <a:r>
              <a:rPr lang="en-US" dirty="0"/>
              <a:t>Lambda function</a:t>
            </a:r>
          </a:p>
          <a:p>
            <a:pPr lvl="2"/>
            <a:r>
              <a:rPr lang="en-US" dirty="0"/>
              <a:t>I. e. </a:t>
            </a:r>
            <a:r>
              <a:rPr lang="en-US" dirty="0" err="1"/>
              <a:t>df</a:t>
            </a:r>
            <a:r>
              <a:rPr lang="en-US" dirty="0"/>
              <a:t>[‘Score’].apply(lambda x: </a:t>
            </a:r>
            <a:r>
              <a:rPr lang="en-US" dirty="0" err="1"/>
              <a:t>x.fillna</a:t>
            </a:r>
            <a:r>
              <a:rPr lang="en-US" dirty="0"/>
              <a:t>(</a:t>
            </a:r>
            <a:r>
              <a:rPr lang="en-US" dirty="0" err="1"/>
              <a:t>x.mean</a:t>
            </a:r>
            <a:r>
              <a:rPr lang="en-US" dirty="0"/>
              <a:t>()),axis=1)</a:t>
            </a:r>
          </a:p>
          <a:p>
            <a:r>
              <a:rPr lang="en-US" dirty="0"/>
              <a:t>Normalizing data (rescaling or standardizing)</a:t>
            </a:r>
          </a:p>
          <a:p>
            <a:pPr lvl="1"/>
            <a:r>
              <a:rPr lang="en-US" dirty="0" err="1"/>
              <a:t>dfA</a:t>
            </a:r>
            <a:r>
              <a:rPr lang="en-US" dirty="0"/>
              <a:t> score range: 0 to 30</a:t>
            </a:r>
          </a:p>
          <a:p>
            <a:pPr lvl="1"/>
            <a:r>
              <a:rPr lang="en-US" dirty="0" err="1"/>
              <a:t>dfB</a:t>
            </a:r>
            <a:r>
              <a:rPr lang="en-US"/>
              <a:t> score range: -30 to 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1CAC2-A64F-5444-959B-972D9BDA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4" b="-1"/>
          <a:stretch/>
        </p:blipFill>
        <p:spPr>
          <a:xfrm>
            <a:off x="529627" y="567266"/>
            <a:ext cx="110101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Medicare spending should be consistent.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hospitals within a county have consistent Medicare spending, then they should have Fewer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Team Snakebait</vt:lpstr>
      <vt:lpstr>Medicare Outcomes by County </vt:lpstr>
      <vt:lpstr>Areas of Comparison (Independent factors)</vt:lpstr>
      <vt:lpstr>The data cleaning saga…</vt:lpstr>
      <vt:lpstr>Data Cleaning</vt:lpstr>
      <vt:lpstr>PowerPoint Presentation</vt:lpstr>
      <vt:lpstr>Income by County</vt:lpstr>
      <vt:lpstr>Question 1:    Medicare spending should be consistent. </vt:lpstr>
      <vt:lpstr>Question 2: If hospitals within a county have consistent Medicare spending, then they should have Fewer readmissions. </vt:lpstr>
      <vt:lpstr>PowerPoint Presentation</vt:lpstr>
      <vt:lpstr>Question 3: Which county has the greatest count of data recordings? AKA, which county has the least “not available” data? Count each “score” available and then compare between counties.  </vt:lpstr>
      <vt:lpstr>Question 4: Is there a relationship between higher Medicare spending and how much data is recorded? </vt:lpstr>
      <vt:lpstr>Question 5: Is there a relationship between higher Medicare spending and how much data is recorded?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Snakebait</dc:title>
  <dc:creator>Tatsuya Miyaji</dc:creator>
  <cp:lastModifiedBy>Tatsuya Miyaji</cp:lastModifiedBy>
  <cp:revision>1</cp:revision>
  <dcterms:created xsi:type="dcterms:W3CDTF">2019-03-04T00:10:45Z</dcterms:created>
  <dcterms:modified xsi:type="dcterms:W3CDTF">2019-03-04T00:11:16Z</dcterms:modified>
</cp:coreProperties>
</file>