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60" r:id="rId10"/>
    <p:sldId id="259" r:id="rId11"/>
    <p:sldId id="26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7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59" y="105302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86" y="41148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2" y="2011680"/>
            <a:ext cx="7036838" cy="4691225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04" y="893134"/>
            <a:ext cx="6439042" cy="3871907"/>
          </a:xfrm>
        </p:spPr>
        <p:txBody>
          <a:bodyPr>
            <a:normAutofit/>
          </a:bodyPr>
          <a:lstStyle/>
          <a:p>
            <a:r>
              <a:rPr lang="en-US" b="1" dirty="0"/>
              <a:t>Overall Rank</a:t>
            </a:r>
          </a:p>
          <a:p>
            <a:r>
              <a:rPr lang="en-US" b="1" dirty="0"/>
              <a:t>Access and Affordability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Adults ages 19-64 uninured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Adults without a unusual source of care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Adults who went without care because of cost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Prevention and Treatment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without all age- and gender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appropriate cancer screenings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without all age-appropriate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200521" y="893134"/>
            <a:ext cx="5991479" cy="387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Healthy Lives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Colorectal cancer deaths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Deaths from suicide, alcohol, and drug use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who report fair/poor health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who smoke</a:t>
            </a:r>
          </a:p>
          <a:p>
            <a:endParaRPr lang="en-US" dirty="0"/>
          </a:p>
          <a:p>
            <a:r>
              <a:rPr lang="en-US" dirty="0"/>
              <a:t>Disparity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ages 19–64 uninsured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without a usual source of care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376864" y="4954017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Avoidable Hospital Use and 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admissions for ambulatory care–sensitive conditions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30-day hospital readmissions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30-day hospital readmissions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54" y="893135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" y="1071642"/>
            <a:ext cx="5267435" cy="40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0" y="409708"/>
            <a:ext cx="2248362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744"/>
            <a:ext cx="10463106" cy="4918976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Medicare money spent</a:t>
            </a: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Medicare outcome differ by county </a:t>
            </a:r>
          </a:p>
          <a:p>
            <a:pPr marL="457200" lvl="1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 different among 6 counties</a:t>
            </a:r>
          </a:p>
          <a:p>
            <a:pPr marL="457200" lvl="1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Compilations and Deaths were differ among 6 counties</a:t>
            </a:r>
          </a:p>
          <a:p>
            <a:pPr marL="457200" lvl="1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hospitable visit also differ among the 6 counties</a:t>
            </a:r>
          </a:p>
          <a:p>
            <a:pPr marL="457200" lvl="1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patient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per 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atient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429619" y="2255915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25" y="232632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99" y="1292567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96000" y="1313243"/>
            <a:ext cx="52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1066885" y="3776022"/>
            <a:ext cx="44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336857" y="3525911"/>
            <a:ext cx="46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1060499" y="3333076"/>
            <a:ext cx="94204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5770720" y="885802"/>
            <a:ext cx="0" cy="52411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" y="1481746"/>
            <a:ext cx="10105955" cy="42954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462" y="381173"/>
            <a:ext cx="5039075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639" y="981635"/>
            <a:ext cx="7238516" cy="45854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30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0" y="2017706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marL="457200" lvl="1" indent="0">
              <a:buNone/>
            </a:pPr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581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Data Cleaning (continue)</vt:lpstr>
      <vt:lpstr>PowerPoint Presentation</vt:lpstr>
      <vt:lpstr>Income by County</vt:lpstr>
      <vt:lpstr>Question 1:    Medicare spending should be consistent. </vt:lpstr>
      <vt:lpstr>PowerPoint Presentation</vt:lpstr>
      <vt:lpstr>Question 2: If hospitals within a county have consistent Medicare spending, then they should have Fewer readmissions. </vt:lpstr>
      <vt:lpstr>Question 4: Is there a relationship between higher Medicare spending and how much data is recorded? </vt:lpstr>
      <vt:lpstr>Health System Performance </vt:lpstr>
      <vt:lpstr>Health System Performance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Steve Ricard</cp:lastModifiedBy>
  <cp:revision>6</cp:revision>
  <dcterms:created xsi:type="dcterms:W3CDTF">2019-03-04T00:10:45Z</dcterms:created>
  <dcterms:modified xsi:type="dcterms:W3CDTF">2019-03-04T02:44:43Z</dcterms:modified>
</cp:coreProperties>
</file>