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60" r:id="rId10"/>
    <p:sldId id="259" r:id="rId11"/>
    <p:sldId id="261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7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21C4-9C0D-45CB-BD9D-06974F73829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1798-842C-4472-924C-23EE040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99" y="105302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0" y="227374"/>
            <a:ext cx="7985760" cy="132556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039" y="582003"/>
            <a:ext cx="6198803" cy="1429677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49" y="1296841"/>
            <a:ext cx="8273132" cy="5515421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FB053-ADBB-4DC3-A4E4-20093E0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9491"/>
            <a:ext cx="5840474" cy="435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CC5-F547-447B-9E33-96C35F34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" y="1470370"/>
            <a:ext cx="5267435" cy="4002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D2C24-5BE1-4F6B-9B1E-BFC3DA71B42C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44068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64C669-08D0-413D-913E-C9618F1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89" y="1230516"/>
            <a:ext cx="6439042" cy="387190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Rank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Access and Affordability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19-64 uninured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unusual source of care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Prevention and Treatment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age- and gender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appropriate cancer screenings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age-appropriate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Hospital 30-day mortality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0988C-8C96-4E51-AB61-A265FBCFC865}"/>
              </a:ext>
            </a:extLst>
          </p:cNvPr>
          <p:cNvSpPr txBox="1">
            <a:spLocks/>
          </p:cNvSpPr>
          <p:nvPr/>
        </p:nvSpPr>
        <p:spPr>
          <a:xfrm>
            <a:off x="6200521" y="1230516"/>
            <a:ext cx="5991479" cy="353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Healthy Lives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Colorectal cancer deaths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Deaths from suicide, alcohol, and drug use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report fair/poor health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smoke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Disparity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19–64 uninsured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usual source of care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 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DF98A-0FD4-4C0D-A18D-9BFC5EE5FB8D}"/>
              </a:ext>
            </a:extLst>
          </p:cNvPr>
          <p:cNvSpPr txBox="1">
            <a:spLocks/>
          </p:cNvSpPr>
          <p:nvPr/>
        </p:nvSpPr>
        <p:spPr>
          <a:xfrm>
            <a:off x="3579130" y="5077968"/>
            <a:ext cx="5786680" cy="178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Avoidable Hospital Use and 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admissions for ambulatory care–sensitive conditions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30-day hospital readmissions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30-day hospital readmissions</a:t>
            </a:r>
          </a:p>
          <a:p>
            <a:pPr marL="457200" lvl="1" indent="0">
              <a:buFont typeface="Wingdings 3" charset="2"/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0" y="409708"/>
            <a:ext cx="2248362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74" y="1527544"/>
            <a:ext cx="8649546" cy="4187456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Medicare money spent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Medicare outcome differ by county 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 different among 6 counties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Compilations and Deaths were differ among 6 counties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hospitable visit also differ among the 6 counties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 per patient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62" y="234777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64" y="1867092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429619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911261" y="1868691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934421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Cleanup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Jupyter notebook: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Sasha, Steve,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25" y="232632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99" y="1292567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6096000" y="1313243"/>
            <a:ext cx="52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1066885" y="3776022"/>
            <a:ext cx="445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336857" y="3525911"/>
            <a:ext cx="464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>
            <a:cxnSpLocks/>
          </p:cNvCxnSpPr>
          <p:nvPr/>
        </p:nvCxnSpPr>
        <p:spPr>
          <a:xfrm>
            <a:off x="1060499" y="3333076"/>
            <a:ext cx="942044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5770720" y="885802"/>
            <a:ext cx="0" cy="52411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73" y="1481746"/>
            <a:ext cx="10105955" cy="42954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80% of data analysis process is data cleaning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allowing smaller more manageable csv formatted files.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67B1A-C128-4AFC-8980-D4EC13B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462" y="381173"/>
            <a:ext cx="5039075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81635"/>
            <a:ext cx="8193755" cy="45854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Ignoring missing values vs filling reasonable numbers: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DataFrame.dropna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lose accuracy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your own function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Lambda function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e.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[‘Score’].apply(lambda x: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x.fillna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x.mean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()),axis=1)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Normalizing data (rescaling or standardizing)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0 to 30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0" y="1702200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292552" y="1479610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91980" y="5678029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E5B3B7B-2A03-480F-86EA-4E54AD2B32D1}"/>
              </a:ext>
            </a:extLst>
          </p:cNvPr>
          <p:cNvSpPr txBox="1">
            <a:spLocks/>
          </p:cNvSpPr>
          <p:nvPr/>
        </p:nvSpPr>
        <p:spPr>
          <a:xfrm>
            <a:off x="3016531" y="1013223"/>
            <a:ext cx="7356729" cy="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income per county in Kansas and Missouri?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0593"/>
            <a:ext cx="7833360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Medicare spends more, less, or about the same for an episode of care?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1374550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533400" y="2443418"/>
            <a:ext cx="5562600" cy="278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This measure takes into account important factors like patient age and health status</a:t>
            </a:r>
          </a:p>
          <a:p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Based on the average score per county:</a:t>
            </a:r>
          </a:p>
          <a:p>
            <a:pPr marL="457200" lvl="1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621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</vt:lpstr>
      <vt:lpstr>Data Cleaning (continue)</vt:lpstr>
      <vt:lpstr>PowerPoint Presentation</vt:lpstr>
      <vt:lpstr>Income by County</vt:lpstr>
      <vt:lpstr>   Medicare spending should be consistent. </vt:lpstr>
      <vt:lpstr>PowerPoint Presentation</vt:lpstr>
      <vt:lpstr>If hospitals within a county have consistent Medicare spending, then they should have Fewer readmissions. </vt:lpstr>
      <vt:lpstr>Is there a relationship between higher Medicare spending and how much data is recorded? </vt:lpstr>
      <vt:lpstr>Health System Performance  </vt:lpstr>
      <vt:lpstr>Health System Performance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Steve Ricard</cp:lastModifiedBy>
  <cp:revision>9</cp:revision>
  <dcterms:created xsi:type="dcterms:W3CDTF">2019-03-04T00:10:45Z</dcterms:created>
  <dcterms:modified xsi:type="dcterms:W3CDTF">2019-03-04T17:22:11Z</dcterms:modified>
</cp:coreProperties>
</file>