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12" d="100"/>
          <a:sy n="212" d="100"/>
        </p:scale>
        <p:origin x="-23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534-7A24-AC47-B50D-95D53D30D304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A90-2EF4-B046-ADC8-0F472B8D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1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534-7A24-AC47-B50D-95D53D30D304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A90-2EF4-B046-ADC8-0F472B8D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5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534-7A24-AC47-B50D-95D53D30D304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A90-2EF4-B046-ADC8-0F472B8D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8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534-7A24-AC47-B50D-95D53D30D304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A90-2EF4-B046-ADC8-0F472B8D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6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534-7A24-AC47-B50D-95D53D30D304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A90-2EF4-B046-ADC8-0F472B8D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7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534-7A24-AC47-B50D-95D53D30D304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A90-2EF4-B046-ADC8-0F472B8D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534-7A24-AC47-B50D-95D53D30D304}" type="datetimeFigureOut">
              <a:rPr lang="en-US" smtClean="0"/>
              <a:t>3/1/15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A90-2EF4-B046-ADC8-0F472B8D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534-7A24-AC47-B50D-95D53D30D304}" type="datetimeFigureOut">
              <a:rPr lang="en-US" smtClean="0"/>
              <a:t>3/1/15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A90-2EF4-B046-ADC8-0F472B8D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7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534-7A24-AC47-B50D-95D53D30D304}" type="datetimeFigureOut">
              <a:rPr lang="en-US" smtClean="0"/>
              <a:t>3/1/15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A90-2EF4-B046-ADC8-0F472B8D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8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534-7A24-AC47-B50D-95D53D30D304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A90-2EF4-B046-ADC8-0F472B8D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5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534-7A24-AC47-B50D-95D53D30D304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A90-2EF4-B046-ADC8-0F472B8D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8B534-7A24-AC47-B50D-95D53D30D304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5A90-2EF4-B046-ADC8-0F472B8D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1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603500"/>
            <a:ext cx="7797800" cy="1651000"/>
          </a:xfrm>
          <a:prstGeom prst="rect">
            <a:avLst/>
          </a:prstGeom>
        </p:spPr>
      </p:pic>
      <p:sp>
        <p:nvSpPr>
          <p:cNvPr id="5" name="Right Bracket 4"/>
          <p:cNvSpPr/>
          <p:nvPr/>
        </p:nvSpPr>
        <p:spPr>
          <a:xfrm rot="5400000">
            <a:off x="6592811" y="2888030"/>
            <a:ext cx="1310516" cy="1779681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/>
          <p:cNvSpPr/>
          <p:nvPr/>
        </p:nvSpPr>
        <p:spPr>
          <a:xfrm rot="5400000">
            <a:off x="4856981" y="2931882"/>
            <a:ext cx="1311819" cy="1690675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rot="5400000">
            <a:off x="3456872" y="3222449"/>
            <a:ext cx="1313121" cy="1108238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 rot="5400000">
            <a:off x="2146399" y="3020215"/>
            <a:ext cx="1313121" cy="1512707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23454" y="4468742"/>
            <a:ext cx="1359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pple ]["/>
                <a:cs typeface="Apple ]["/>
              </a:rPr>
              <a:t>00011100</a:t>
            </a:r>
            <a:endParaRPr lang="en-US" sz="1000" dirty="0">
              <a:latin typeface="Apple ]["/>
              <a:cs typeface="Apple ][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0332" y="4468742"/>
            <a:ext cx="1359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pple ]["/>
                <a:cs typeface="Apple ]["/>
              </a:rPr>
              <a:t>00000000</a:t>
            </a:r>
            <a:endParaRPr lang="en-US" sz="1000" dirty="0">
              <a:latin typeface="Apple ]["/>
              <a:cs typeface="Apple ][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3385" y="4468742"/>
            <a:ext cx="1359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pple ]["/>
                <a:cs typeface="Apple ]["/>
              </a:rPr>
              <a:t>01010101</a:t>
            </a:r>
            <a:endParaRPr lang="en-US" sz="1000" dirty="0">
              <a:latin typeface="Apple ]["/>
              <a:cs typeface="Apple ][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68564" y="4468742"/>
            <a:ext cx="1359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pple ]["/>
                <a:cs typeface="Apple ]["/>
              </a:rPr>
              <a:t>10110110</a:t>
            </a:r>
            <a:endParaRPr lang="en-US" sz="1000" dirty="0">
              <a:latin typeface="Apple ]["/>
              <a:cs typeface="Apple ][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3454" y="4714963"/>
            <a:ext cx="1359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pple ]["/>
                <a:cs typeface="Apple ]["/>
              </a:rPr>
              <a:t>1C</a:t>
            </a:r>
            <a:endParaRPr lang="en-US" sz="1000" dirty="0">
              <a:latin typeface="Apple ]["/>
              <a:cs typeface="Apple ][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0332" y="4714963"/>
            <a:ext cx="1359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pple ]["/>
                <a:cs typeface="Apple ]["/>
              </a:rPr>
              <a:t>00</a:t>
            </a:r>
            <a:endParaRPr lang="en-US" sz="1000" dirty="0">
              <a:latin typeface="Apple ]["/>
              <a:cs typeface="Apple ][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3385" y="4714963"/>
            <a:ext cx="1359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pple ]["/>
                <a:cs typeface="Apple ]["/>
              </a:rPr>
              <a:t>55</a:t>
            </a:r>
            <a:endParaRPr lang="en-US" sz="1000" dirty="0">
              <a:latin typeface="Apple ]["/>
              <a:cs typeface="Apple ][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68564" y="4714963"/>
            <a:ext cx="1359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pple ]["/>
                <a:cs typeface="Apple ]["/>
              </a:rPr>
              <a:t>B6</a:t>
            </a:r>
            <a:endParaRPr lang="en-US" sz="1000" dirty="0">
              <a:latin typeface="Apple ]["/>
              <a:cs typeface="Apple ][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1292" y="5589948"/>
            <a:ext cx="7417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/>
                <a:cs typeface="Courier New"/>
              </a:rPr>
              <a:t>perl -e '</a:t>
            </a:r>
            <a:r>
              <a:rPr lang="fr-FR" sz="1200" dirty="0" err="1" smtClean="0">
                <a:latin typeface="Courier New"/>
                <a:cs typeface="Courier New"/>
              </a:rPr>
              <a:t>printf</a:t>
            </a:r>
            <a:r>
              <a:rPr lang="fr-FR" sz="1200" dirty="0" smtClean="0">
                <a:latin typeface="Courier New"/>
                <a:cs typeface="Courier New"/>
              </a:rPr>
              <a:t> "%02X\n",0xFF ^ 0x1C ^ 0x00 ^ 0x55'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207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8600"/>
            <a:ext cx="9144000" cy="1305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2286" y="4345631"/>
            <a:ext cx="1359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pple ]["/>
                <a:cs typeface="Apple ]["/>
              </a:rPr>
              <a:t>00011100</a:t>
            </a:r>
            <a:endParaRPr lang="en-US" sz="1000" dirty="0">
              <a:latin typeface="Apple ]["/>
              <a:cs typeface="Apple ][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2286" y="4590550"/>
            <a:ext cx="1359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pple ]["/>
                <a:cs typeface="Apple ]["/>
              </a:rPr>
              <a:t>1C</a:t>
            </a:r>
            <a:endParaRPr lang="en-US" sz="1000" dirty="0">
              <a:latin typeface="Apple ]["/>
              <a:cs typeface="Apple ][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8639427" y="3161751"/>
            <a:ext cx="8089" cy="109340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356933" y="3161751"/>
            <a:ext cx="8089" cy="109340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211957" y="3161751"/>
            <a:ext cx="8089" cy="109340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811202" y="3161751"/>
            <a:ext cx="8089" cy="109340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60371" y="3161751"/>
            <a:ext cx="8089" cy="109340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13465" y="3161751"/>
            <a:ext cx="8089" cy="109340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13465" y="4255156"/>
            <a:ext cx="7925962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9291" y="4348887"/>
            <a:ext cx="1359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pple ]["/>
                <a:cs typeface="Apple ]["/>
              </a:rPr>
              <a:t>00000000</a:t>
            </a:r>
            <a:endParaRPr lang="en-US" sz="1000" dirty="0">
              <a:latin typeface="Apple ]["/>
              <a:cs typeface="Apple ][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14972" y="4348887"/>
            <a:ext cx="1359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pple ]["/>
                <a:cs typeface="Apple ]["/>
              </a:rPr>
              <a:t>01010101</a:t>
            </a:r>
            <a:endParaRPr lang="en-US" sz="1000" dirty="0">
              <a:latin typeface="Apple ]["/>
              <a:cs typeface="Apple ][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512" y="4348887"/>
            <a:ext cx="1359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pple ]["/>
                <a:cs typeface="Apple ]["/>
              </a:rPr>
              <a:t>10110110</a:t>
            </a:r>
            <a:endParaRPr lang="en-US" sz="1000" dirty="0">
              <a:latin typeface="Apple ]["/>
              <a:cs typeface="Apple ][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19291" y="4595108"/>
            <a:ext cx="1359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pple ]["/>
                <a:cs typeface="Apple ]["/>
              </a:rPr>
              <a:t>00</a:t>
            </a:r>
            <a:endParaRPr lang="en-US" sz="1000" dirty="0">
              <a:latin typeface="Apple ]["/>
              <a:cs typeface="Apple ][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14972" y="4595108"/>
            <a:ext cx="1359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pple ]["/>
                <a:cs typeface="Apple ]["/>
              </a:rPr>
              <a:t>55</a:t>
            </a:r>
            <a:endParaRPr lang="en-US" sz="1000" dirty="0">
              <a:latin typeface="Apple ]["/>
              <a:cs typeface="Apple ][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512" y="4595108"/>
            <a:ext cx="1359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pple ]["/>
                <a:cs typeface="Apple ]["/>
              </a:rPr>
              <a:t>B6</a:t>
            </a:r>
            <a:endParaRPr lang="en-US" sz="1000" dirty="0">
              <a:latin typeface="Apple ]["/>
              <a:cs typeface="Apple ][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84667" y="4345631"/>
            <a:ext cx="0" cy="6699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2276" y="4149990"/>
            <a:ext cx="0" cy="13180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8751" y="5015582"/>
            <a:ext cx="135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pple ]["/>
                <a:cs typeface="Apple ]["/>
              </a:rPr>
              <a:t>SYNC</a:t>
            </a:r>
          </a:p>
          <a:p>
            <a:r>
              <a:rPr lang="en-US" sz="900" dirty="0" smtClean="0">
                <a:latin typeface="Apple ]["/>
                <a:cs typeface="Apple ]["/>
              </a:rPr>
              <a:t>BIT</a:t>
            </a:r>
            <a:endParaRPr lang="en-US" sz="900" dirty="0">
              <a:latin typeface="Apple ]["/>
              <a:cs typeface="Apple ][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8954" y="5468064"/>
            <a:ext cx="135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pple ]["/>
                <a:cs typeface="Apple ]["/>
              </a:rPr>
              <a:t>770Hz PREAMBLE</a:t>
            </a:r>
            <a:endParaRPr lang="en-US" sz="900" dirty="0">
              <a:latin typeface="Apple ]["/>
              <a:cs typeface="Apple ]["/>
            </a:endParaRPr>
          </a:p>
        </p:txBody>
      </p:sp>
      <p:cxnSp>
        <p:nvCxnSpPr>
          <p:cNvPr id="46" name="Straight Arrow Connector 45"/>
          <p:cNvCxnSpPr>
            <a:stCxn id="23" idx="2"/>
          </p:cNvCxnSpPr>
          <p:nvPr/>
        </p:nvCxnSpPr>
        <p:spPr>
          <a:xfrm flipH="1">
            <a:off x="2612860" y="4841329"/>
            <a:ext cx="885937" cy="54358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2"/>
          </p:cNvCxnSpPr>
          <p:nvPr/>
        </p:nvCxnSpPr>
        <p:spPr>
          <a:xfrm>
            <a:off x="1791792" y="4836771"/>
            <a:ext cx="1027499" cy="54814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73621" y="5384914"/>
            <a:ext cx="135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pple ]["/>
                <a:cs typeface="Apple ]["/>
              </a:rPr>
              <a:t>001C LENGTH</a:t>
            </a:r>
            <a:endParaRPr lang="en-US" sz="900" dirty="0">
              <a:latin typeface="Apple ]["/>
              <a:cs typeface="Apple ][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5512" y="5384914"/>
            <a:ext cx="135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pple ]["/>
                <a:cs typeface="Apple ]["/>
              </a:rPr>
              <a:t>CHECKSUM</a:t>
            </a:r>
            <a:endParaRPr lang="en-US" sz="900" dirty="0">
              <a:latin typeface="Apple ]["/>
              <a:cs typeface="Apple ][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350773" y="4073720"/>
            <a:ext cx="947752" cy="131119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19019" y="5384914"/>
            <a:ext cx="135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pple ]["/>
                <a:cs typeface="Apple ]["/>
              </a:rPr>
              <a:t>RUN BIT</a:t>
            </a:r>
            <a:endParaRPr lang="en-US" sz="900" dirty="0">
              <a:latin typeface="Apple ]["/>
              <a:cs typeface="Apple ]["/>
            </a:endParaRPr>
          </a:p>
        </p:txBody>
      </p:sp>
    </p:spTree>
    <p:extLst>
      <p:ext uri="{BB962C8B-B14F-4D97-AF65-F5344CB8AC3E}">
        <p14:creationId xmlns:p14="http://schemas.microsoft.com/office/powerpoint/2010/main" val="134751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311400"/>
            <a:ext cx="8204200" cy="22225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3691644" y="2879915"/>
            <a:ext cx="0" cy="199814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50984" y="2879915"/>
            <a:ext cx="0" cy="199814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60768" y="2879915"/>
            <a:ext cx="0" cy="199814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09004" y="2879915"/>
            <a:ext cx="0" cy="199814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2286" y="4548775"/>
            <a:ext cx="2358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urier"/>
                <a:cs typeface="Courier"/>
              </a:rPr>
              <a:t>28 Negative </a:t>
            </a:r>
            <a:r>
              <a:rPr lang="en-US" sz="1000" dirty="0" smtClean="0">
                <a:latin typeface="Courier"/>
                <a:cs typeface="Courier"/>
              </a:rPr>
              <a:t>Samples</a:t>
            </a:r>
            <a:endParaRPr lang="en-US" sz="1000" dirty="0">
              <a:latin typeface="Courier"/>
              <a:cs typeface="Courier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408852" y="2879915"/>
            <a:ext cx="0" cy="199814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17994" y="4548775"/>
            <a:ext cx="2358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urier"/>
                <a:cs typeface="Courier"/>
              </a:rPr>
              <a:t>28 Positive </a:t>
            </a:r>
            <a:r>
              <a:rPr lang="en-US" sz="1000" dirty="0" smtClean="0">
                <a:latin typeface="Courier"/>
                <a:cs typeface="Courier"/>
              </a:rPr>
              <a:t>Samples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5165" y="4548775"/>
            <a:ext cx="637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urier"/>
                <a:cs typeface="Courier"/>
              </a:rPr>
              <a:t>8 [-]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0769" y="4548775"/>
            <a:ext cx="637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urier"/>
                <a:cs typeface="Courier"/>
              </a:rPr>
              <a:t>11 [+]</a:t>
            </a:r>
            <a:endParaRPr lang="en-US" sz="1000" dirty="0">
              <a:latin typeface="Courier"/>
              <a:cs typeface="Courier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0984" y="4878059"/>
            <a:ext cx="765802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2621" y="4952016"/>
            <a:ext cx="2358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urier"/>
                <a:cs typeface="Courier"/>
              </a:rPr>
              <a:t>770 Hz Preamble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16054" y="4952016"/>
            <a:ext cx="2358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urier"/>
                <a:cs typeface="Courier"/>
              </a:rPr>
              <a:t>SYNC Bit</a:t>
            </a:r>
            <a:endParaRPr lang="en-US" sz="1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4201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36800"/>
            <a:ext cx="8534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2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64</Words>
  <Application>Microsoft Macintosh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Egan Ford</dc:creator>
  <cp:lastModifiedBy>Egan Ford</cp:lastModifiedBy>
  <cp:revision>20</cp:revision>
  <dcterms:created xsi:type="dcterms:W3CDTF">2015-02-21T23:16:17Z</dcterms:created>
  <dcterms:modified xsi:type="dcterms:W3CDTF">2015-03-01T22:27:57Z</dcterms:modified>
</cp:coreProperties>
</file>