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C8593-13B6-4582-900C-9D6C9F03B6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3421D33-C9C5-4DA4-8445-DCB3AA9B33E6}">
      <dgm:prSet phldrT="[文字]"/>
      <dgm:spPr/>
      <dgm:t>
        <a:bodyPr vert="vert"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文法錯誤</a:t>
          </a:r>
        </a:p>
      </dgm:t>
    </dgm:pt>
    <dgm:pt modelId="{A03A8263-23B3-484B-AFE2-3396ABED2BE6}" type="parTrans" cxnId="{4D98F2D8-2A5C-4882-A56E-3D2163C944C3}">
      <dgm:prSet/>
      <dgm:spPr/>
      <dgm:t>
        <a:bodyPr/>
        <a:lstStyle/>
        <a:p>
          <a:endParaRPr lang="zh-TW" altLang="en-US"/>
        </a:p>
      </dgm:t>
    </dgm:pt>
    <dgm:pt modelId="{8BB0A6FB-9398-43BE-9C23-F7495395650A}" type="sibTrans" cxnId="{4D98F2D8-2A5C-4882-A56E-3D2163C944C3}">
      <dgm:prSet/>
      <dgm:spPr/>
      <dgm:t>
        <a:bodyPr/>
        <a:lstStyle/>
        <a:p>
          <a:endParaRPr lang="zh-TW" altLang="en-US"/>
        </a:p>
      </dgm:t>
    </dgm:pt>
    <dgm:pt modelId="{E7FA7FB4-40C4-48A0-87D4-EA4536A82733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多餘</a:t>
          </a:r>
          <a:r>
            <a:rPr lang="en-US" altLang="zh-TW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[ADT]</a:t>
          </a:r>
          <a:endParaRPr lang="zh-TW" altLang="en-US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72E04DA0-0D2D-4ADB-9284-A511FD29F6A5}" type="parTrans" cxnId="{AFC345D1-43DB-4DD6-A8B2-717048928697}">
      <dgm:prSet/>
      <dgm:spPr>
        <a:solidFill>
          <a:schemeClr val="accent2"/>
        </a:solidFill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87C45C2F-4353-41C1-A0E0-34139A50B098}" type="sibTrans" cxnId="{AFC345D1-43DB-4DD6-A8B2-717048928697}">
      <dgm:prSet/>
      <dgm:spPr/>
      <dgm:t>
        <a:bodyPr/>
        <a:lstStyle/>
        <a:p>
          <a:endParaRPr lang="zh-TW" altLang="en-US"/>
        </a:p>
      </dgm:t>
    </dgm:pt>
    <dgm:pt modelId="{6B00AA60-788F-4E8D-ABBF-B72E256E92BA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遺漏</a:t>
          </a:r>
          <a:r>
            <a:rPr lang="en-US" altLang="zh-TW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[OMS]</a:t>
          </a:r>
          <a:endParaRPr lang="zh-TW" altLang="en-US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C6AAB3E2-B530-4726-9811-73014D04FDE2}" type="parTrans" cxnId="{EF7FE650-60F0-49D1-9AA2-20AC450A9445}">
      <dgm:prSet/>
      <dgm:spPr/>
      <dgm:t>
        <a:bodyPr/>
        <a:lstStyle/>
        <a:p>
          <a:endParaRPr lang="zh-TW" altLang="en-US"/>
        </a:p>
      </dgm:t>
    </dgm:pt>
    <dgm:pt modelId="{1FA21C36-34C3-400A-8793-B79B37C0D17A}" type="sibTrans" cxnId="{EF7FE650-60F0-49D1-9AA2-20AC450A9445}">
      <dgm:prSet/>
      <dgm:spPr/>
      <dgm:t>
        <a:bodyPr/>
        <a:lstStyle/>
        <a:p>
          <a:endParaRPr lang="zh-TW" altLang="en-US"/>
        </a:p>
      </dgm:t>
    </dgm:pt>
    <dgm:pt modelId="{9F9EDF3B-05AE-4851-B00C-83AB36DE44A1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誤代</a:t>
          </a:r>
          <a:r>
            <a:rPr lang="en-US" altLang="zh-TW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[MST]</a:t>
          </a:r>
          <a:endParaRPr lang="zh-TW" altLang="en-US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5D0FC39B-795C-4410-AC5C-3E26F34B656B}" type="parTrans" cxnId="{50DBEF68-19C5-4E2B-88EB-879F468185E9}">
      <dgm:prSet/>
      <dgm:spPr>
        <a:solidFill>
          <a:schemeClr val="accent2"/>
        </a:solidFill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513EB887-0841-4B59-91A8-6FCB24A67536}" type="sibTrans" cxnId="{50DBEF68-19C5-4E2B-88EB-879F468185E9}">
      <dgm:prSet/>
      <dgm:spPr/>
      <dgm:t>
        <a:bodyPr/>
        <a:lstStyle/>
        <a:p>
          <a:endParaRPr lang="zh-TW" altLang="en-US"/>
        </a:p>
      </dgm:t>
    </dgm:pt>
    <dgm:pt modelId="{BDB202BA-5482-432D-955B-D18F1F9A18B1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錯序</a:t>
          </a:r>
          <a:r>
            <a:rPr lang="en-US" altLang="zh-TW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[MOD]</a:t>
          </a:r>
          <a:endParaRPr lang="zh-TW" altLang="en-US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94EEC66B-BF46-4BFF-8264-7C24CFEC87D4}" type="parTrans" cxnId="{B93C511A-7576-42B2-B2BB-C0580D174D76}">
      <dgm:prSet/>
      <dgm:spPr>
        <a:solidFill>
          <a:schemeClr val="accent2"/>
        </a:solidFill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F945438-7563-4F64-8722-B5246EBED0B2}" type="sibTrans" cxnId="{B93C511A-7576-42B2-B2BB-C0580D174D76}">
      <dgm:prSet/>
      <dgm:spPr/>
      <dgm:t>
        <a:bodyPr/>
        <a:lstStyle/>
        <a:p>
          <a:endParaRPr lang="zh-TW" altLang="en-US"/>
        </a:p>
      </dgm:t>
    </dgm:pt>
    <dgm:pt modelId="{A30A7AF4-0C98-4CEC-9119-86B96012AE87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別字</a:t>
          </a:r>
        </a:p>
      </dgm:t>
    </dgm:pt>
    <dgm:pt modelId="{64B495FB-EEB9-4FF6-B5B4-EB9CFE85BCC8}" type="parTrans" cxnId="{8D5D3B03-973C-4AD2-BCBE-1201CFE8FE4D}">
      <dgm:prSet/>
      <dgm:spPr>
        <a:ln w="19050"/>
      </dgm:spPr>
      <dgm:t>
        <a:bodyPr/>
        <a:lstStyle/>
        <a:p>
          <a:endParaRPr lang="zh-TW" altLang="en-US"/>
        </a:p>
      </dgm:t>
    </dgm:pt>
    <dgm:pt modelId="{00771141-72AD-4578-B6D7-FBF955C2CAB2}" type="sibTrans" cxnId="{8D5D3B03-973C-4AD2-BCBE-1201CFE8FE4D}">
      <dgm:prSet/>
      <dgm:spPr/>
      <dgm:t>
        <a:bodyPr/>
        <a:lstStyle/>
        <a:p>
          <a:endParaRPr lang="zh-TW" altLang="en-US"/>
        </a:p>
      </dgm:t>
    </dgm:pt>
    <dgm:pt modelId="{86498348-5908-4309-9BB5-D79CD9BD2E63}" type="pres">
      <dgm:prSet presAssocID="{FB1C8593-13B6-4582-900C-9D6C9F03B6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AA6ABF-E586-4C25-9C4F-270AC0D7B8CE}" type="pres">
      <dgm:prSet presAssocID="{23421D33-C9C5-4DA4-8445-DCB3AA9B33E6}" presName="root1" presStyleCnt="0"/>
      <dgm:spPr/>
    </dgm:pt>
    <dgm:pt modelId="{AAE8D961-9DC0-4D28-987E-8BB1DD98B413}" type="pres">
      <dgm:prSet presAssocID="{23421D33-C9C5-4DA4-8445-DCB3AA9B33E6}" presName="LevelOneTextNode" presStyleLbl="node0" presStyleIdx="0" presStyleCnt="1">
        <dgm:presLayoutVars>
          <dgm:chPref val="3"/>
        </dgm:presLayoutVars>
      </dgm:prSet>
      <dgm:spPr/>
    </dgm:pt>
    <dgm:pt modelId="{7DAB90D1-917F-4887-B279-51D329A6D281}" type="pres">
      <dgm:prSet presAssocID="{23421D33-C9C5-4DA4-8445-DCB3AA9B33E6}" presName="level2hierChild" presStyleCnt="0"/>
      <dgm:spPr/>
    </dgm:pt>
    <dgm:pt modelId="{E55D7643-9B13-41B6-A057-EDCAC12397AF}" type="pres">
      <dgm:prSet presAssocID="{72E04DA0-0D2D-4ADB-9284-A511FD29F6A5}" presName="conn2-1" presStyleLbl="parChTrans1D2" presStyleIdx="0" presStyleCnt="4"/>
      <dgm:spPr/>
    </dgm:pt>
    <dgm:pt modelId="{D4703A7F-E543-40D2-9532-03ADADCFE555}" type="pres">
      <dgm:prSet presAssocID="{72E04DA0-0D2D-4ADB-9284-A511FD29F6A5}" presName="connTx" presStyleLbl="parChTrans1D2" presStyleIdx="0" presStyleCnt="4"/>
      <dgm:spPr/>
    </dgm:pt>
    <dgm:pt modelId="{CCB33F54-6AA4-4B9C-9CD7-653FB3B3BF44}" type="pres">
      <dgm:prSet presAssocID="{E7FA7FB4-40C4-48A0-87D4-EA4536A82733}" presName="root2" presStyleCnt="0"/>
      <dgm:spPr/>
    </dgm:pt>
    <dgm:pt modelId="{0EF6D952-EE1E-47A8-A79E-AC7A73DEDE4B}" type="pres">
      <dgm:prSet presAssocID="{E7FA7FB4-40C4-48A0-87D4-EA4536A82733}" presName="LevelTwoTextNode" presStyleLbl="node2" presStyleIdx="0" presStyleCnt="4">
        <dgm:presLayoutVars>
          <dgm:chPref val="3"/>
        </dgm:presLayoutVars>
      </dgm:prSet>
      <dgm:spPr/>
    </dgm:pt>
    <dgm:pt modelId="{B0ED9593-54C3-4BE0-9B41-0B5C2B4E5259}" type="pres">
      <dgm:prSet presAssocID="{E7FA7FB4-40C4-48A0-87D4-EA4536A82733}" presName="level3hierChild" presStyleCnt="0"/>
      <dgm:spPr/>
    </dgm:pt>
    <dgm:pt modelId="{D578EB7F-A80E-442D-9249-6E8E525E4CDE}" type="pres">
      <dgm:prSet presAssocID="{C6AAB3E2-B530-4726-9811-73014D04FDE2}" presName="conn2-1" presStyleLbl="parChTrans1D2" presStyleIdx="1" presStyleCnt="4"/>
      <dgm:spPr/>
    </dgm:pt>
    <dgm:pt modelId="{9E222555-3EB2-49EB-98C2-195142E985A4}" type="pres">
      <dgm:prSet presAssocID="{C6AAB3E2-B530-4726-9811-73014D04FDE2}" presName="connTx" presStyleLbl="parChTrans1D2" presStyleIdx="1" presStyleCnt="4"/>
      <dgm:spPr/>
    </dgm:pt>
    <dgm:pt modelId="{79530518-2E61-4783-B93E-1056FBC4C447}" type="pres">
      <dgm:prSet presAssocID="{6B00AA60-788F-4E8D-ABBF-B72E256E92BA}" presName="root2" presStyleCnt="0"/>
      <dgm:spPr/>
    </dgm:pt>
    <dgm:pt modelId="{3DEE1389-8EA8-4E83-8158-92854D25408F}" type="pres">
      <dgm:prSet presAssocID="{6B00AA60-788F-4E8D-ABBF-B72E256E92BA}" presName="LevelTwoTextNode" presStyleLbl="node2" presStyleIdx="1" presStyleCnt="4">
        <dgm:presLayoutVars>
          <dgm:chPref val="3"/>
        </dgm:presLayoutVars>
      </dgm:prSet>
      <dgm:spPr/>
    </dgm:pt>
    <dgm:pt modelId="{C3D3C677-6AFC-4D80-B0E6-9D45BE842755}" type="pres">
      <dgm:prSet presAssocID="{6B00AA60-788F-4E8D-ABBF-B72E256E92BA}" presName="level3hierChild" presStyleCnt="0"/>
      <dgm:spPr/>
    </dgm:pt>
    <dgm:pt modelId="{D171CBDE-9A94-4DE0-A413-505BA0ED5A31}" type="pres">
      <dgm:prSet presAssocID="{5D0FC39B-795C-4410-AC5C-3E26F34B656B}" presName="conn2-1" presStyleLbl="parChTrans1D2" presStyleIdx="2" presStyleCnt="4"/>
      <dgm:spPr/>
    </dgm:pt>
    <dgm:pt modelId="{F1DED4E1-9FE0-40FC-A787-05A5C04BBB73}" type="pres">
      <dgm:prSet presAssocID="{5D0FC39B-795C-4410-AC5C-3E26F34B656B}" presName="connTx" presStyleLbl="parChTrans1D2" presStyleIdx="2" presStyleCnt="4"/>
      <dgm:spPr/>
    </dgm:pt>
    <dgm:pt modelId="{BDC7F3A1-6C5F-4348-99A6-6BBAD4A689B7}" type="pres">
      <dgm:prSet presAssocID="{9F9EDF3B-05AE-4851-B00C-83AB36DE44A1}" presName="root2" presStyleCnt="0"/>
      <dgm:spPr/>
    </dgm:pt>
    <dgm:pt modelId="{8E0EC1D6-B17C-41C0-AD82-5DD8006294E0}" type="pres">
      <dgm:prSet presAssocID="{9F9EDF3B-05AE-4851-B00C-83AB36DE44A1}" presName="LevelTwoTextNode" presStyleLbl="node2" presStyleIdx="2" presStyleCnt="4">
        <dgm:presLayoutVars>
          <dgm:chPref val="3"/>
        </dgm:presLayoutVars>
      </dgm:prSet>
      <dgm:spPr/>
    </dgm:pt>
    <dgm:pt modelId="{4A2C197A-8BE0-4003-A6A3-FE84D9D29848}" type="pres">
      <dgm:prSet presAssocID="{9F9EDF3B-05AE-4851-B00C-83AB36DE44A1}" presName="level3hierChild" presStyleCnt="0"/>
      <dgm:spPr/>
    </dgm:pt>
    <dgm:pt modelId="{0369F055-BFB2-452E-AE9D-52C22AF9C53F}" type="pres">
      <dgm:prSet presAssocID="{64B495FB-EEB9-4FF6-B5B4-EB9CFE85BCC8}" presName="conn2-1" presStyleLbl="parChTrans1D3" presStyleIdx="0" presStyleCnt="1"/>
      <dgm:spPr/>
    </dgm:pt>
    <dgm:pt modelId="{1DB22F5B-4D8E-47D8-83C8-DE6F532FA88A}" type="pres">
      <dgm:prSet presAssocID="{64B495FB-EEB9-4FF6-B5B4-EB9CFE85BCC8}" presName="connTx" presStyleLbl="parChTrans1D3" presStyleIdx="0" presStyleCnt="1"/>
      <dgm:spPr/>
    </dgm:pt>
    <dgm:pt modelId="{A50E025C-4E2C-4442-BDF6-057911AB03DD}" type="pres">
      <dgm:prSet presAssocID="{A30A7AF4-0C98-4CEC-9119-86B96012AE87}" presName="root2" presStyleCnt="0"/>
      <dgm:spPr/>
    </dgm:pt>
    <dgm:pt modelId="{C8447475-F965-4DD8-B8FD-B4ED8EB31E5B}" type="pres">
      <dgm:prSet presAssocID="{A30A7AF4-0C98-4CEC-9119-86B96012AE87}" presName="LevelTwoTextNode" presStyleLbl="node3" presStyleIdx="0" presStyleCnt="1">
        <dgm:presLayoutVars>
          <dgm:chPref val="3"/>
        </dgm:presLayoutVars>
      </dgm:prSet>
      <dgm:spPr/>
    </dgm:pt>
    <dgm:pt modelId="{D6652667-97DB-4BAF-BA1D-50104F62F289}" type="pres">
      <dgm:prSet presAssocID="{A30A7AF4-0C98-4CEC-9119-86B96012AE87}" presName="level3hierChild" presStyleCnt="0"/>
      <dgm:spPr/>
    </dgm:pt>
    <dgm:pt modelId="{B0BDB32A-2102-46BD-B03F-470335EA7381}" type="pres">
      <dgm:prSet presAssocID="{94EEC66B-BF46-4BFF-8264-7C24CFEC87D4}" presName="conn2-1" presStyleLbl="parChTrans1D2" presStyleIdx="3" presStyleCnt="4"/>
      <dgm:spPr/>
    </dgm:pt>
    <dgm:pt modelId="{778CDB12-D9DE-42D8-BB2E-C1FECF2B38F3}" type="pres">
      <dgm:prSet presAssocID="{94EEC66B-BF46-4BFF-8264-7C24CFEC87D4}" presName="connTx" presStyleLbl="parChTrans1D2" presStyleIdx="3" presStyleCnt="4"/>
      <dgm:spPr/>
    </dgm:pt>
    <dgm:pt modelId="{4921464B-49C3-4C14-B0E6-E6E3BF3FE1BA}" type="pres">
      <dgm:prSet presAssocID="{BDB202BA-5482-432D-955B-D18F1F9A18B1}" presName="root2" presStyleCnt="0"/>
      <dgm:spPr/>
    </dgm:pt>
    <dgm:pt modelId="{E55D4D80-2AFE-45FC-81C9-AD97AD1463E2}" type="pres">
      <dgm:prSet presAssocID="{BDB202BA-5482-432D-955B-D18F1F9A18B1}" presName="LevelTwoTextNode" presStyleLbl="node2" presStyleIdx="3" presStyleCnt="4">
        <dgm:presLayoutVars>
          <dgm:chPref val="3"/>
        </dgm:presLayoutVars>
      </dgm:prSet>
      <dgm:spPr/>
    </dgm:pt>
    <dgm:pt modelId="{E61CE6DB-D6F4-46B8-BE22-C8F3E4F5A4B4}" type="pres">
      <dgm:prSet presAssocID="{BDB202BA-5482-432D-955B-D18F1F9A18B1}" presName="level3hierChild" presStyleCnt="0"/>
      <dgm:spPr/>
    </dgm:pt>
  </dgm:ptLst>
  <dgm:cxnLst>
    <dgm:cxn modelId="{8D5D3B03-973C-4AD2-BCBE-1201CFE8FE4D}" srcId="{9F9EDF3B-05AE-4851-B00C-83AB36DE44A1}" destId="{A30A7AF4-0C98-4CEC-9119-86B96012AE87}" srcOrd="0" destOrd="0" parTransId="{64B495FB-EEB9-4FF6-B5B4-EB9CFE85BCC8}" sibTransId="{00771141-72AD-4578-B6D7-FBF955C2CAB2}"/>
    <dgm:cxn modelId="{3C89E104-BD11-4D3E-9847-D7EEAA370D6F}" type="presOf" srcId="{5D0FC39B-795C-4410-AC5C-3E26F34B656B}" destId="{F1DED4E1-9FE0-40FC-A787-05A5C04BBB73}" srcOrd="1" destOrd="0" presId="urn:microsoft.com/office/officeart/2008/layout/HorizontalMultiLevelHierarchy"/>
    <dgm:cxn modelId="{B93C511A-7576-42B2-B2BB-C0580D174D76}" srcId="{23421D33-C9C5-4DA4-8445-DCB3AA9B33E6}" destId="{BDB202BA-5482-432D-955B-D18F1F9A18B1}" srcOrd="3" destOrd="0" parTransId="{94EEC66B-BF46-4BFF-8264-7C24CFEC87D4}" sibTransId="{4F945438-7563-4F64-8722-B5246EBED0B2}"/>
    <dgm:cxn modelId="{E50B831D-8E1A-4A5F-BE67-15A50AC5B772}" type="presOf" srcId="{94EEC66B-BF46-4BFF-8264-7C24CFEC87D4}" destId="{778CDB12-D9DE-42D8-BB2E-C1FECF2B38F3}" srcOrd="1" destOrd="0" presId="urn:microsoft.com/office/officeart/2008/layout/HorizontalMultiLevelHierarchy"/>
    <dgm:cxn modelId="{1AB91324-9916-4634-8994-9BBDE5AFF441}" type="presOf" srcId="{FB1C8593-13B6-4582-900C-9D6C9F03B6C1}" destId="{86498348-5908-4309-9BB5-D79CD9BD2E63}" srcOrd="0" destOrd="0" presId="urn:microsoft.com/office/officeart/2008/layout/HorizontalMultiLevelHierarchy"/>
    <dgm:cxn modelId="{DE6E1829-D166-413E-A505-E17D2B662B09}" type="presOf" srcId="{6B00AA60-788F-4E8D-ABBF-B72E256E92BA}" destId="{3DEE1389-8EA8-4E83-8158-92854D25408F}" srcOrd="0" destOrd="0" presId="urn:microsoft.com/office/officeart/2008/layout/HorizontalMultiLevelHierarchy"/>
    <dgm:cxn modelId="{E46BAD3A-F444-4184-9A17-C13C7DCAC8E8}" type="presOf" srcId="{64B495FB-EEB9-4FF6-B5B4-EB9CFE85BCC8}" destId="{0369F055-BFB2-452E-AE9D-52C22AF9C53F}" srcOrd="0" destOrd="0" presId="urn:microsoft.com/office/officeart/2008/layout/HorizontalMultiLevelHierarchy"/>
    <dgm:cxn modelId="{40869E5E-AD7A-44F5-B5F3-ADFC94BA4C83}" type="presOf" srcId="{23421D33-C9C5-4DA4-8445-DCB3AA9B33E6}" destId="{AAE8D961-9DC0-4D28-987E-8BB1DD98B413}" srcOrd="0" destOrd="0" presId="urn:microsoft.com/office/officeart/2008/layout/HorizontalMultiLevelHierarchy"/>
    <dgm:cxn modelId="{FD143444-EC36-4D83-927D-7E9BC75AE554}" type="presOf" srcId="{BDB202BA-5482-432D-955B-D18F1F9A18B1}" destId="{E55D4D80-2AFE-45FC-81C9-AD97AD1463E2}" srcOrd="0" destOrd="0" presId="urn:microsoft.com/office/officeart/2008/layout/HorizontalMultiLevelHierarchy"/>
    <dgm:cxn modelId="{50DBEF68-19C5-4E2B-88EB-879F468185E9}" srcId="{23421D33-C9C5-4DA4-8445-DCB3AA9B33E6}" destId="{9F9EDF3B-05AE-4851-B00C-83AB36DE44A1}" srcOrd="2" destOrd="0" parTransId="{5D0FC39B-795C-4410-AC5C-3E26F34B656B}" sibTransId="{513EB887-0841-4B59-91A8-6FCB24A67536}"/>
    <dgm:cxn modelId="{A1DCC16B-820C-4B20-8B71-2D1D1FB56CFE}" type="presOf" srcId="{9F9EDF3B-05AE-4851-B00C-83AB36DE44A1}" destId="{8E0EC1D6-B17C-41C0-AD82-5DD8006294E0}" srcOrd="0" destOrd="0" presId="urn:microsoft.com/office/officeart/2008/layout/HorizontalMultiLevelHierarchy"/>
    <dgm:cxn modelId="{49EEC46B-9996-4051-9CF2-6F9694B540F6}" type="presOf" srcId="{94EEC66B-BF46-4BFF-8264-7C24CFEC87D4}" destId="{B0BDB32A-2102-46BD-B03F-470335EA7381}" srcOrd="0" destOrd="0" presId="urn:microsoft.com/office/officeart/2008/layout/HorizontalMultiLevelHierarchy"/>
    <dgm:cxn modelId="{87A5844D-185D-445A-B181-1E8147B7369A}" type="presOf" srcId="{72E04DA0-0D2D-4ADB-9284-A511FD29F6A5}" destId="{E55D7643-9B13-41B6-A057-EDCAC12397AF}" srcOrd="0" destOrd="0" presId="urn:microsoft.com/office/officeart/2008/layout/HorizontalMultiLevelHierarchy"/>
    <dgm:cxn modelId="{EF7FE650-60F0-49D1-9AA2-20AC450A9445}" srcId="{23421D33-C9C5-4DA4-8445-DCB3AA9B33E6}" destId="{6B00AA60-788F-4E8D-ABBF-B72E256E92BA}" srcOrd="1" destOrd="0" parTransId="{C6AAB3E2-B530-4726-9811-73014D04FDE2}" sibTransId="{1FA21C36-34C3-400A-8793-B79B37C0D17A}"/>
    <dgm:cxn modelId="{17EB9379-6FFA-4498-95DC-B0882BC9CAE8}" type="presOf" srcId="{72E04DA0-0D2D-4ADB-9284-A511FD29F6A5}" destId="{D4703A7F-E543-40D2-9532-03ADADCFE555}" srcOrd="1" destOrd="0" presId="urn:microsoft.com/office/officeart/2008/layout/HorizontalMultiLevelHierarchy"/>
    <dgm:cxn modelId="{8D26E784-81B6-4D89-97BA-B1C6A39F7523}" type="presOf" srcId="{E7FA7FB4-40C4-48A0-87D4-EA4536A82733}" destId="{0EF6D952-EE1E-47A8-A79E-AC7A73DEDE4B}" srcOrd="0" destOrd="0" presId="urn:microsoft.com/office/officeart/2008/layout/HorizontalMultiLevelHierarchy"/>
    <dgm:cxn modelId="{89009695-CF17-46A3-92F5-6A8860DC8A0E}" type="presOf" srcId="{A30A7AF4-0C98-4CEC-9119-86B96012AE87}" destId="{C8447475-F965-4DD8-B8FD-B4ED8EB31E5B}" srcOrd="0" destOrd="0" presId="urn:microsoft.com/office/officeart/2008/layout/HorizontalMultiLevelHierarchy"/>
    <dgm:cxn modelId="{17BDF996-CB45-400A-B788-20611EB67089}" type="presOf" srcId="{64B495FB-EEB9-4FF6-B5B4-EB9CFE85BCC8}" destId="{1DB22F5B-4D8E-47D8-83C8-DE6F532FA88A}" srcOrd="1" destOrd="0" presId="urn:microsoft.com/office/officeart/2008/layout/HorizontalMultiLevelHierarchy"/>
    <dgm:cxn modelId="{7AD2D8BC-C06A-4137-A13F-3C6C24F1960E}" type="presOf" srcId="{C6AAB3E2-B530-4726-9811-73014D04FDE2}" destId="{D578EB7F-A80E-442D-9249-6E8E525E4CDE}" srcOrd="0" destOrd="0" presId="urn:microsoft.com/office/officeart/2008/layout/HorizontalMultiLevelHierarchy"/>
    <dgm:cxn modelId="{4E6E44BD-42CC-4C6B-9728-F374F2ACF8B1}" type="presOf" srcId="{5D0FC39B-795C-4410-AC5C-3E26F34B656B}" destId="{D171CBDE-9A94-4DE0-A413-505BA0ED5A31}" srcOrd="0" destOrd="0" presId="urn:microsoft.com/office/officeart/2008/layout/HorizontalMultiLevelHierarchy"/>
    <dgm:cxn modelId="{BE4CE1C4-B2AC-42D2-8FE6-B33C88F3B8D5}" type="presOf" srcId="{C6AAB3E2-B530-4726-9811-73014D04FDE2}" destId="{9E222555-3EB2-49EB-98C2-195142E985A4}" srcOrd="1" destOrd="0" presId="urn:microsoft.com/office/officeart/2008/layout/HorizontalMultiLevelHierarchy"/>
    <dgm:cxn modelId="{AFC345D1-43DB-4DD6-A8B2-717048928697}" srcId="{23421D33-C9C5-4DA4-8445-DCB3AA9B33E6}" destId="{E7FA7FB4-40C4-48A0-87D4-EA4536A82733}" srcOrd="0" destOrd="0" parTransId="{72E04DA0-0D2D-4ADB-9284-A511FD29F6A5}" sibTransId="{87C45C2F-4353-41C1-A0E0-34139A50B098}"/>
    <dgm:cxn modelId="{4D98F2D8-2A5C-4882-A56E-3D2163C944C3}" srcId="{FB1C8593-13B6-4582-900C-9D6C9F03B6C1}" destId="{23421D33-C9C5-4DA4-8445-DCB3AA9B33E6}" srcOrd="0" destOrd="0" parTransId="{A03A8263-23B3-484B-AFE2-3396ABED2BE6}" sibTransId="{8BB0A6FB-9398-43BE-9C23-F7495395650A}"/>
    <dgm:cxn modelId="{1E83C886-4043-410D-9628-B51F0AD66D33}" type="presParOf" srcId="{86498348-5908-4309-9BB5-D79CD9BD2E63}" destId="{24AA6ABF-E586-4C25-9C4F-270AC0D7B8CE}" srcOrd="0" destOrd="0" presId="urn:microsoft.com/office/officeart/2008/layout/HorizontalMultiLevelHierarchy"/>
    <dgm:cxn modelId="{A6156E3A-5036-4D04-BB13-86B180C74D3D}" type="presParOf" srcId="{24AA6ABF-E586-4C25-9C4F-270AC0D7B8CE}" destId="{AAE8D961-9DC0-4D28-987E-8BB1DD98B413}" srcOrd="0" destOrd="0" presId="urn:microsoft.com/office/officeart/2008/layout/HorizontalMultiLevelHierarchy"/>
    <dgm:cxn modelId="{0F1244F4-2231-4531-AE4B-E5D443D6DA96}" type="presParOf" srcId="{24AA6ABF-E586-4C25-9C4F-270AC0D7B8CE}" destId="{7DAB90D1-917F-4887-B279-51D329A6D281}" srcOrd="1" destOrd="0" presId="urn:microsoft.com/office/officeart/2008/layout/HorizontalMultiLevelHierarchy"/>
    <dgm:cxn modelId="{A3D6DA24-CCB2-444B-B67D-2BBBA75DF05A}" type="presParOf" srcId="{7DAB90D1-917F-4887-B279-51D329A6D281}" destId="{E55D7643-9B13-41B6-A057-EDCAC12397AF}" srcOrd="0" destOrd="0" presId="urn:microsoft.com/office/officeart/2008/layout/HorizontalMultiLevelHierarchy"/>
    <dgm:cxn modelId="{03680A48-D3DA-42A1-8CD4-A4154D04317C}" type="presParOf" srcId="{E55D7643-9B13-41B6-A057-EDCAC12397AF}" destId="{D4703A7F-E543-40D2-9532-03ADADCFE555}" srcOrd="0" destOrd="0" presId="urn:microsoft.com/office/officeart/2008/layout/HorizontalMultiLevelHierarchy"/>
    <dgm:cxn modelId="{DD15C8E4-5630-46B1-A358-125AEB30B043}" type="presParOf" srcId="{7DAB90D1-917F-4887-B279-51D329A6D281}" destId="{CCB33F54-6AA4-4B9C-9CD7-653FB3B3BF44}" srcOrd="1" destOrd="0" presId="urn:microsoft.com/office/officeart/2008/layout/HorizontalMultiLevelHierarchy"/>
    <dgm:cxn modelId="{59D8B099-C99C-4819-9F4D-DFDE1D583F5F}" type="presParOf" srcId="{CCB33F54-6AA4-4B9C-9CD7-653FB3B3BF44}" destId="{0EF6D952-EE1E-47A8-A79E-AC7A73DEDE4B}" srcOrd="0" destOrd="0" presId="urn:microsoft.com/office/officeart/2008/layout/HorizontalMultiLevelHierarchy"/>
    <dgm:cxn modelId="{923534E3-1475-4B40-BB13-405CD4AFA338}" type="presParOf" srcId="{CCB33F54-6AA4-4B9C-9CD7-653FB3B3BF44}" destId="{B0ED9593-54C3-4BE0-9B41-0B5C2B4E5259}" srcOrd="1" destOrd="0" presId="urn:microsoft.com/office/officeart/2008/layout/HorizontalMultiLevelHierarchy"/>
    <dgm:cxn modelId="{0A06A977-BBB2-4B92-B95D-751AB09D41D3}" type="presParOf" srcId="{7DAB90D1-917F-4887-B279-51D329A6D281}" destId="{D578EB7F-A80E-442D-9249-6E8E525E4CDE}" srcOrd="2" destOrd="0" presId="urn:microsoft.com/office/officeart/2008/layout/HorizontalMultiLevelHierarchy"/>
    <dgm:cxn modelId="{998EB2A2-DA1D-4FF9-BBC9-A0CA35368B87}" type="presParOf" srcId="{D578EB7F-A80E-442D-9249-6E8E525E4CDE}" destId="{9E222555-3EB2-49EB-98C2-195142E985A4}" srcOrd="0" destOrd="0" presId="urn:microsoft.com/office/officeart/2008/layout/HorizontalMultiLevelHierarchy"/>
    <dgm:cxn modelId="{F00F0BBA-A2EB-434F-A4A7-B3C9722CD903}" type="presParOf" srcId="{7DAB90D1-917F-4887-B279-51D329A6D281}" destId="{79530518-2E61-4783-B93E-1056FBC4C447}" srcOrd="3" destOrd="0" presId="urn:microsoft.com/office/officeart/2008/layout/HorizontalMultiLevelHierarchy"/>
    <dgm:cxn modelId="{419D904A-098D-46B4-98F3-5976D787453D}" type="presParOf" srcId="{79530518-2E61-4783-B93E-1056FBC4C447}" destId="{3DEE1389-8EA8-4E83-8158-92854D25408F}" srcOrd="0" destOrd="0" presId="urn:microsoft.com/office/officeart/2008/layout/HorizontalMultiLevelHierarchy"/>
    <dgm:cxn modelId="{3FC21AF3-9ED6-4FEE-9FB7-928D02A02D96}" type="presParOf" srcId="{79530518-2E61-4783-B93E-1056FBC4C447}" destId="{C3D3C677-6AFC-4D80-B0E6-9D45BE842755}" srcOrd="1" destOrd="0" presId="urn:microsoft.com/office/officeart/2008/layout/HorizontalMultiLevelHierarchy"/>
    <dgm:cxn modelId="{6B5CF23D-D4ED-47E7-A9DC-B33378532668}" type="presParOf" srcId="{7DAB90D1-917F-4887-B279-51D329A6D281}" destId="{D171CBDE-9A94-4DE0-A413-505BA0ED5A31}" srcOrd="4" destOrd="0" presId="urn:microsoft.com/office/officeart/2008/layout/HorizontalMultiLevelHierarchy"/>
    <dgm:cxn modelId="{29E03934-D91D-4C2E-B80F-0E4C28144B20}" type="presParOf" srcId="{D171CBDE-9A94-4DE0-A413-505BA0ED5A31}" destId="{F1DED4E1-9FE0-40FC-A787-05A5C04BBB73}" srcOrd="0" destOrd="0" presId="urn:microsoft.com/office/officeart/2008/layout/HorizontalMultiLevelHierarchy"/>
    <dgm:cxn modelId="{31A96218-5C7B-40BA-90BC-CEDD1DC47A32}" type="presParOf" srcId="{7DAB90D1-917F-4887-B279-51D329A6D281}" destId="{BDC7F3A1-6C5F-4348-99A6-6BBAD4A689B7}" srcOrd="5" destOrd="0" presId="urn:microsoft.com/office/officeart/2008/layout/HorizontalMultiLevelHierarchy"/>
    <dgm:cxn modelId="{44691108-5512-417F-95BA-E7169B190390}" type="presParOf" srcId="{BDC7F3A1-6C5F-4348-99A6-6BBAD4A689B7}" destId="{8E0EC1D6-B17C-41C0-AD82-5DD8006294E0}" srcOrd="0" destOrd="0" presId="urn:microsoft.com/office/officeart/2008/layout/HorizontalMultiLevelHierarchy"/>
    <dgm:cxn modelId="{0D08D97E-A894-4E9D-B734-4FF189027F85}" type="presParOf" srcId="{BDC7F3A1-6C5F-4348-99A6-6BBAD4A689B7}" destId="{4A2C197A-8BE0-4003-A6A3-FE84D9D29848}" srcOrd="1" destOrd="0" presId="urn:microsoft.com/office/officeart/2008/layout/HorizontalMultiLevelHierarchy"/>
    <dgm:cxn modelId="{CDABDF0D-E62E-4C11-93F0-6B507167A284}" type="presParOf" srcId="{4A2C197A-8BE0-4003-A6A3-FE84D9D29848}" destId="{0369F055-BFB2-452E-AE9D-52C22AF9C53F}" srcOrd="0" destOrd="0" presId="urn:microsoft.com/office/officeart/2008/layout/HorizontalMultiLevelHierarchy"/>
    <dgm:cxn modelId="{C6C62CD1-FB0E-446A-A081-E137B7DA9352}" type="presParOf" srcId="{0369F055-BFB2-452E-AE9D-52C22AF9C53F}" destId="{1DB22F5B-4D8E-47D8-83C8-DE6F532FA88A}" srcOrd="0" destOrd="0" presId="urn:microsoft.com/office/officeart/2008/layout/HorizontalMultiLevelHierarchy"/>
    <dgm:cxn modelId="{0A2B352D-D5B8-4F3A-84B9-6C7C692F0DBF}" type="presParOf" srcId="{4A2C197A-8BE0-4003-A6A3-FE84D9D29848}" destId="{A50E025C-4E2C-4442-BDF6-057911AB03DD}" srcOrd="1" destOrd="0" presId="urn:microsoft.com/office/officeart/2008/layout/HorizontalMultiLevelHierarchy"/>
    <dgm:cxn modelId="{5141FB25-E8A4-4706-8265-071BA4A3502F}" type="presParOf" srcId="{A50E025C-4E2C-4442-BDF6-057911AB03DD}" destId="{C8447475-F965-4DD8-B8FD-B4ED8EB31E5B}" srcOrd="0" destOrd="0" presId="urn:microsoft.com/office/officeart/2008/layout/HorizontalMultiLevelHierarchy"/>
    <dgm:cxn modelId="{D4B31450-D464-456A-8E90-45444ABBBFA4}" type="presParOf" srcId="{A50E025C-4E2C-4442-BDF6-057911AB03DD}" destId="{D6652667-97DB-4BAF-BA1D-50104F62F289}" srcOrd="1" destOrd="0" presId="urn:microsoft.com/office/officeart/2008/layout/HorizontalMultiLevelHierarchy"/>
    <dgm:cxn modelId="{B560AA0F-73FB-4CAD-AFAE-9504A3488EBC}" type="presParOf" srcId="{7DAB90D1-917F-4887-B279-51D329A6D281}" destId="{B0BDB32A-2102-46BD-B03F-470335EA7381}" srcOrd="6" destOrd="0" presId="urn:microsoft.com/office/officeart/2008/layout/HorizontalMultiLevelHierarchy"/>
    <dgm:cxn modelId="{A81DF721-8C3C-431C-BDEC-1D7B3393591A}" type="presParOf" srcId="{B0BDB32A-2102-46BD-B03F-470335EA7381}" destId="{778CDB12-D9DE-42D8-BB2E-C1FECF2B38F3}" srcOrd="0" destOrd="0" presId="urn:microsoft.com/office/officeart/2008/layout/HorizontalMultiLevelHierarchy"/>
    <dgm:cxn modelId="{77BFA6D1-D835-4233-8604-2C079EF77968}" type="presParOf" srcId="{7DAB90D1-917F-4887-B279-51D329A6D281}" destId="{4921464B-49C3-4C14-B0E6-E6E3BF3FE1BA}" srcOrd="7" destOrd="0" presId="urn:microsoft.com/office/officeart/2008/layout/HorizontalMultiLevelHierarchy"/>
    <dgm:cxn modelId="{C0FC9168-3931-4D81-89EB-B29BC574633E}" type="presParOf" srcId="{4921464B-49C3-4C14-B0E6-E6E3BF3FE1BA}" destId="{E55D4D80-2AFE-45FC-81C9-AD97AD1463E2}" srcOrd="0" destOrd="0" presId="urn:microsoft.com/office/officeart/2008/layout/HorizontalMultiLevelHierarchy"/>
    <dgm:cxn modelId="{549BF015-1118-4C72-A3F8-3FB78A12E97F}" type="presParOf" srcId="{4921464B-49C3-4C14-B0E6-E6E3BF3FE1BA}" destId="{E61CE6DB-D6F4-46B8-BE22-C8F3E4F5A4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DB32A-2102-46BD-B03F-470335EA7381}">
      <dsp:nvSpPr>
        <dsp:cNvPr id="0" name=""/>
        <dsp:cNvSpPr/>
      </dsp:nvSpPr>
      <dsp:spPr>
        <a:xfrm>
          <a:off x="768767" y="2379896"/>
          <a:ext cx="504039" cy="144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019" y="0"/>
              </a:lnTo>
              <a:lnTo>
                <a:pt x="252019" y="1440662"/>
              </a:lnTo>
              <a:lnTo>
                <a:pt x="504039" y="1440662"/>
              </a:lnTo>
            </a:path>
          </a:pathLst>
        </a:custGeom>
        <a:noFill/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82629" y="3062070"/>
        <a:ext cx="76314" cy="76314"/>
      </dsp:txXfrm>
    </dsp:sp>
    <dsp:sp modelId="{0369F055-BFB2-452E-AE9D-52C22AF9C53F}">
      <dsp:nvSpPr>
        <dsp:cNvPr id="0" name=""/>
        <dsp:cNvSpPr/>
      </dsp:nvSpPr>
      <dsp:spPr>
        <a:xfrm>
          <a:off x="3793005" y="2814397"/>
          <a:ext cx="5040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39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32424" y="2847516"/>
        <a:ext cx="25201" cy="25201"/>
      </dsp:txXfrm>
    </dsp:sp>
    <dsp:sp modelId="{D171CBDE-9A94-4DE0-A413-505BA0ED5A31}">
      <dsp:nvSpPr>
        <dsp:cNvPr id="0" name=""/>
        <dsp:cNvSpPr/>
      </dsp:nvSpPr>
      <dsp:spPr>
        <a:xfrm>
          <a:off x="768767" y="2379896"/>
          <a:ext cx="504039" cy="480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019" y="0"/>
              </a:lnTo>
              <a:lnTo>
                <a:pt x="252019" y="480220"/>
              </a:lnTo>
              <a:lnTo>
                <a:pt x="504039" y="480220"/>
              </a:lnTo>
            </a:path>
          </a:pathLst>
        </a:custGeom>
        <a:noFill/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003382" y="2602602"/>
        <a:ext cx="34809" cy="34809"/>
      </dsp:txXfrm>
    </dsp:sp>
    <dsp:sp modelId="{D578EB7F-A80E-442D-9249-6E8E525E4CDE}">
      <dsp:nvSpPr>
        <dsp:cNvPr id="0" name=""/>
        <dsp:cNvSpPr/>
      </dsp:nvSpPr>
      <dsp:spPr>
        <a:xfrm>
          <a:off x="768767" y="1899675"/>
          <a:ext cx="504039" cy="480220"/>
        </a:xfrm>
        <a:custGeom>
          <a:avLst/>
          <a:gdLst/>
          <a:ahLst/>
          <a:cxnLst/>
          <a:rect l="0" t="0" r="0" b="0"/>
          <a:pathLst>
            <a:path>
              <a:moveTo>
                <a:pt x="0" y="480220"/>
              </a:moveTo>
              <a:lnTo>
                <a:pt x="252019" y="480220"/>
              </a:lnTo>
              <a:lnTo>
                <a:pt x="252019" y="0"/>
              </a:lnTo>
              <a:lnTo>
                <a:pt x="50403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003382" y="2122381"/>
        <a:ext cx="34809" cy="34809"/>
      </dsp:txXfrm>
    </dsp:sp>
    <dsp:sp modelId="{E55D7643-9B13-41B6-A057-EDCAC12397AF}">
      <dsp:nvSpPr>
        <dsp:cNvPr id="0" name=""/>
        <dsp:cNvSpPr/>
      </dsp:nvSpPr>
      <dsp:spPr>
        <a:xfrm>
          <a:off x="768767" y="939234"/>
          <a:ext cx="504039" cy="1440662"/>
        </a:xfrm>
        <a:custGeom>
          <a:avLst/>
          <a:gdLst/>
          <a:ahLst/>
          <a:cxnLst/>
          <a:rect l="0" t="0" r="0" b="0"/>
          <a:pathLst>
            <a:path>
              <a:moveTo>
                <a:pt x="0" y="1440662"/>
              </a:moveTo>
              <a:lnTo>
                <a:pt x="252019" y="1440662"/>
              </a:lnTo>
              <a:lnTo>
                <a:pt x="252019" y="0"/>
              </a:lnTo>
              <a:lnTo>
                <a:pt x="504039" y="0"/>
              </a:lnTo>
            </a:path>
          </a:pathLst>
        </a:custGeom>
        <a:noFill/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82629" y="1621408"/>
        <a:ext cx="76314" cy="76314"/>
      </dsp:txXfrm>
    </dsp:sp>
    <dsp:sp modelId="{AAE8D961-9DC0-4D28-987E-8BB1DD98B413}">
      <dsp:nvSpPr>
        <dsp:cNvPr id="0" name=""/>
        <dsp:cNvSpPr/>
      </dsp:nvSpPr>
      <dsp:spPr>
        <a:xfrm rot="16200000">
          <a:off x="-1637391" y="1995719"/>
          <a:ext cx="4043964" cy="768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0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文法錯誤</a:t>
          </a:r>
        </a:p>
      </dsp:txBody>
      <dsp:txXfrm>
        <a:off x="-1637391" y="1995719"/>
        <a:ext cx="4043964" cy="768353"/>
      </dsp:txXfrm>
    </dsp:sp>
    <dsp:sp modelId="{0EF6D952-EE1E-47A8-A79E-AC7A73DEDE4B}">
      <dsp:nvSpPr>
        <dsp:cNvPr id="0" name=""/>
        <dsp:cNvSpPr/>
      </dsp:nvSpPr>
      <dsp:spPr>
        <a:xfrm>
          <a:off x="1272806" y="555057"/>
          <a:ext cx="2520198" cy="768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多餘</a:t>
          </a:r>
          <a:r>
            <a:rPr lang="en-US" altLang="zh-TW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[ADT]</a:t>
          </a:r>
          <a:endParaRPr lang="zh-TW" altLang="en-US" sz="35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1272806" y="555057"/>
        <a:ext cx="2520198" cy="768353"/>
      </dsp:txXfrm>
    </dsp:sp>
    <dsp:sp modelId="{3DEE1389-8EA8-4E83-8158-92854D25408F}">
      <dsp:nvSpPr>
        <dsp:cNvPr id="0" name=""/>
        <dsp:cNvSpPr/>
      </dsp:nvSpPr>
      <dsp:spPr>
        <a:xfrm>
          <a:off x="1272806" y="1515499"/>
          <a:ext cx="2520198" cy="768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遺漏</a:t>
          </a:r>
          <a:r>
            <a:rPr lang="en-US" altLang="zh-TW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[OMS]</a:t>
          </a:r>
          <a:endParaRPr lang="zh-TW" altLang="en-US" sz="35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1272806" y="1515499"/>
        <a:ext cx="2520198" cy="768353"/>
      </dsp:txXfrm>
    </dsp:sp>
    <dsp:sp modelId="{8E0EC1D6-B17C-41C0-AD82-5DD8006294E0}">
      <dsp:nvSpPr>
        <dsp:cNvPr id="0" name=""/>
        <dsp:cNvSpPr/>
      </dsp:nvSpPr>
      <dsp:spPr>
        <a:xfrm>
          <a:off x="1272806" y="2475940"/>
          <a:ext cx="2520198" cy="768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誤代</a:t>
          </a:r>
          <a:r>
            <a:rPr lang="en-US" altLang="zh-TW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[MST]</a:t>
          </a:r>
          <a:endParaRPr lang="zh-TW" altLang="en-US" sz="35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1272806" y="2475940"/>
        <a:ext cx="2520198" cy="768353"/>
      </dsp:txXfrm>
    </dsp:sp>
    <dsp:sp modelId="{C8447475-F965-4DD8-B8FD-B4ED8EB31E5B}">
      <dsp:nvSpPr>
        <dsp:cNvPr id="0" name=""/>
        <dsp:cNvSpPr/>
      </dsp:nvSpPr>
      <dsp:spPr>
        <a:xfrm>
          <a:off x="4297045" y="2475940"/>
          <a:ext cx="2520198" cy="7683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別字</a:t>
          </a:r>
        </a:p>
      </dsp:txBody>
      <dsp:txXfrm>
        <a:off x="4297045" y="2475940"/>
        <a:ext cx="2520198" cy="768353"/>
      </dsp:txXfrm>
    </dsp:sp>
    <dsp:sp modelId="{E55D4D80-2AFE-45FC-81C9-AD97AD1463E2}">
      <dsp:nvSpPr>
        <dsp:cNvPr id="0" name=""/>
        <dsp:cNvSpPr/>
      </dsp:nvSpPr>
      <dsp:spPr>
        <a:xfrm>
          <a:off x="1272806" y="3436382"/>
          <a:ext cx="2520198" cy="768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錯序</a:t>
          </a:r>
          <a:r>
            <a:rPr lang="en-US" altLang="zh-TW" sz="35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[MOD]</a:t>
          </a:r>
          <a:endParaRPr lang="zh-TW" altLang="en-US" sz="35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1272806" y="3436382"/>
        <a:ext cx="2520198" cy="768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1F493-B6EC-46D6-B17A-E83A560DF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5DC758-9FA4-4C97-901F-40C01E51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2B04B-E32C-48BC-AE21-E3F7B7D1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E4435-439F-4C37-A606-541E8ECA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CE8E8-532C-4B27-8FE7-50BE741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1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C2F4B-ED39-43AA-9B19-C47C44E0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D16592-8058-4E1B-A287-B43748CF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5E7F5D-EF77-4195-86EC-75AC5A2B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0B93F6-8C4E-4AE5-AE6F-320A70F0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39000-00A1-490F-9D9E-F0F8EA64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28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2AD56B-A356-4085-AEDC-948D6C421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D3DFE3-CC26-4946-8859-C89AC475F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248B2-C0E0-4DE2-BB06-1117AF6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59CB5-3B40-473B-ACCB-B72B391F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107F10-B501-4841-BBB8-E73EB118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77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1B2D5-397C-4F3B-93AD-E04C7BB5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091EB-2981-4239-ABFF-26837E3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846DA2-F1FD-4605-A546-DCBB563B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F8530-F7D2-464A-810A-03AB97F4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93DAB-8757-4C85-B8E4-9B3FC015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3BE1F-D97C-4388-9F99-5C6F4CA0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A88CEC-4125-4E5C-AD48-6B7FDE39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919908-F3D6-49E8-B714-88AE37AC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0B327B-1EAD-408B-B7CF-D04A347A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2E7E60-648E-461C-A937-E7F0BF84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3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0C89B-1764-4113-B694-3F26004E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B7F37-8CCC-455D-995D-9E829428C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9B2E59-18D7-4970-A265-80DB48D3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83D705-91E5-4C8C-B2BA-B45C5FBA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22D254-25A0-4412-9BF0-F400E890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7A366-78D5-4DD3-9E64-7ECAD369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4C3FD-3E87-4308-B08E-64959C3D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05B383-56CF-4FD0-908D-0F3307725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C9D413-5E97-4EBC-9837-74438255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9BD52B-BEB0-4607-B309-8D550316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5FDF98-7BB3-44B9-8070-82EB38844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6F2DF5-F4EF-4945-AF09-C22D7C22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D95945-17F9-4161-A53C-6DCFAAA6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41946E-AB25-4BC4-94B7-551F194D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5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B183D-B53C-4E58-BD22-AD9491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34C66-1973-45A6-9A31-7BB42913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C8B574-ED02-43FC-A642-12B1F86F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5B209-91EB-4632-8B47-86056DE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0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B1CFFB-ECA8-4055-A9EE-395DE08E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19B3B7-2B8A-4CA9-902D-023CCFB7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90F838-8D68-482C-9273-34C82895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2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0A8B2-0BEC-4B38-8067-8AAC1871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E9F35-C698-405F-B155-E246F66F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F26900-C09B-4E59-AB3E-FD220C061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318A1D-5A0C-49B5-920E-75DD1EC1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5AEF4C-8702-49E9-B330-13F25212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9AD863-F981-412C-B4F5-82C7548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49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877FE-53E1-4A51-967F-9450E6B0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B83167-1B5F-4E7F-B8E4-2379237D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C8EB8F-FF92-4768-AAA8-1ECECA3B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62CF7-5512-453B-A48D-F3614D62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E619F-1D1B-4D09-8162-9DAA1D1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4E5977-4CB5-4FAF-B770-582DBF76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3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AFCE63-A4B0-42B2-BBFC-17923D7F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7064EA-C50E-485B-B683-A2509FE5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B5C27-C58D-4A4B-B11E-BB5D27503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920B-C0E6-4BC9-94D3-45B4FA4946FE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59453E-4DDA-45BA-9B68-DFEA1A253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FA00D-F390-40C2-9D8D-E44A3664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F814-E9C0-4B3F-B299-1B8063691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72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pte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lanthology.org/2020.nlptea-1.4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lp.ee.ncu.edu.tw/resource/cs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url.cc/EnQM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E7F4C-EE57-44F0-8878-8BF4CFE5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F6369-9E7A-4251-A4CD-9260F1D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中文文法診斷－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CGED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中文錯別字偵錯－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CSC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KNGED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My Approach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Using BERT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1C444E-69FD-435E-859B-F9B1A0C1E2D6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5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E7F4C-EE57-44F0-8878-8BF4CFE5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文法錯誤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4B01B84-EAEE-4F58-AE7E-B0017E27A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882310"/>
              </p:ext>
            </p:extLst>
          </p:nvPr>
        </p:nvGraphicFramePr>
        <p:xfrm>
          <a:off x="2687171" y="1690688"/>
          <a:ext cx="6817658" cy="475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4A3E312-983D-443F-A099-4AC32816B377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98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F69C7-9C3E-493A-A4E6-F989B708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多餘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遺漏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2F49C-284C-4F5A-A573-FBCF63D3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8516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多餘：指句子、語篇中多了不應該出現的語言單位。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E9D44A-6790-484E-B4BB-DC40617D3430}"/>
              </a:ext>
            </a:extLst>
          </p:cNvPr>
          <p:cNvSpPr txBox="1"/>
          <p:nvPr/>
        </p:nvSpPr>
        <p:spPr>
          <a:xfrm>
            <a:off x="3623625" y="25730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正常句：一般的烹調方法很簡單。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F1C0DD-130D-41E6-BF4C-905D7D14CE96}"/>
              </a:ext>
            </a:extLst>
          </p:cNvPr>
          <p:cNvSpPr txBox="1"/>
          <p:nvPr/>
        </p:nvSpPr>
        <p:spPr>
          <a:xfrm>
            <a:off x="3623625" y="321347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多餘句：一般的烹調方法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很簡單。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3A02841-9D63-4410-9ACE-6EBA53A8BB6A}"/>
              </a:ext>
            </a:extLst>
          </p:cNvPr>
          <p:cNvSpPr txBox="1"/>
          <p:nvPr/>
        </p:nvSpPr>
        <p:spPr>
          <a:xfrm>
            <a:off x="3623625" y="499643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正常句：他在床上躺著聽音樂。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C190BF-FEAA-4C38-BA64-E34872649A19}"/>
              </a:ext>
            </a:extLst>
          </p:cNvPr>
          <p:cNvSpPr txBox="1"/>
          <p:nvPr/>
        </p:nvSpPr>
        <p:spPr>
          <a:xfrm>
            <a:off x="3623625" y="5636865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遺漏句：他在床上躺聽音樂。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少「著」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164E325-5307-4E27-90DF-9BE6E96EFF0A}"/>
              </a:ext>
            </a:extLst>
          </p:cNvPr>
          <p:cNvCxnSpPr>
            <a:cxnSpLocks/>
          </p:cNvCxnSpPr>
          <p:nvPr/>
        </p:nvCxnSpPr>
        <p:spPr>
          <a:xfrm>
            <a:off x="838200" y="3938401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BF8D73E-FD4B-46CC-99F4-BFFCF9527E9F}"/>
              </a:ext>
            </a:extLst>
          </p:cNvPr>
          <p:cNvSpPr txBox="1">
            <a:spLocks/>
          </p:cNvSpPr>
          <p:nvPr/>
        </p:nvSpPr>
        <p:spPr>
          <a:xfrm>
            <a:off x="838200" y="4090677"/>
            <a:ext cx="10515600" cy="257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遺漏：指句子、語篇中少了必須具備的語言單位。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9534BA4-4A3C-4D9A-8C98-9CB9690CC245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48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BF8D73E-FD4B-46CC-99F4-BFFCF9527E9F}"/>
              </a:ext>
            </a:extLst>
          </p:cNvPr>
          <p:cNvSpPr txBox="1">
            <a:spLocks/>
          </p:cNvSpPr>
          <p:nvPr/>
        </p:nvSpPr>
        <p:spPr>
          <a:xfrm>
            <a:off x="838200" y="3872458"/>
            <a:ext cx="10515600" cy="298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誤代：指在某個句法位置上用了一個不應該用的語言單位。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別字：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9F69C7-9C3E-493A-A4E6-F989B708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錯序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誤代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2F49C-284C-4F5A-A573-FBCF63D3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8516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錯序：指句子、語篇中少某個或某些語言單位的位置、順序錯了。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E9D44A-6790-484E-B4BB-DC40617D3430}"/>
              </a:ext>
            </a:extLst>
          </p:cNvPr>
          <p:cNvSpPr txBox="1"/>
          <p:nvPr/>
        </p:nvSpPr>
        <p:spPr>
          <a:xfrm>
            <a:off x="3686378" y="241187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正常句：我來台灣工作四年了。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F1C0DD-130D-41E6-BF4C-905D7D14CE96}"/>
              </a:ext>
            </a:extLst>
          </p:cNvPr>
          <p:cNvSpPr txBox="1"/>
          <p:nvPr/>
        </p:nvSpPr>
        <p:spPr>
          <a:xfrm>
            <a:off x="3686378" y="305230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錯序句：我來台灣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四年工作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3A02841-9D63-4410-9ACE-6EBA53A8BB6A}"/>
              </a:ext>
            </a:extLst>
          </p:cNvPr>
          <p:cNvSpPr txBox="1"/>
          <p:nvPr/>
        </p:nvSpPr>
        <p:spPr>
          <a:xfrm>
            <a:off x="3686378" y="441066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正常句：他很喜歡我，最後我們結婚了。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C190BF-FEAA-4C38-BA64-E34872649A19}"/>
              </a:ext>
            </a:extLst>
          </p:cNvPr>
          <p:cNvSpPr txBox="1"/>
          <p:nvPr/>
        </p:nvSpPr>
        <p:spPr>
          <a:xfrm>
            <a:off x="3686378" y="493455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誤代句：他很喜歡我，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到底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我們結婚了。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164E325-5307-4E27-90DF-9BE6E96EFF0A}"/>
              </a:ext>
            </a:extLst>
          </p:cNvPr>
          <p:cNvCxnSpPr>
            <a:cxnSpLocks/>
          </p:cNvCxnSpPr>
          <p:nvPr/>
        </p:nvCxnSpPr>
        <p:spPr>
          <a:xfrm>
            <a:off x="838200" y="3774141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F87546-8BC2-4442-965F-8A0A037AAF60}"/>
              </a:ext>
            </a:extLst>
          </p:cNvPr>
          <p:cNvSpPr txBox="1"/>
          <p:nvPr/>
        </p:nvSpPr>
        <p:spPr>
          <a:xfrm>
            <a:off x="3686378" y="584709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正常句：在台北我已經住了差不多兩年了。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2419CA-E5ED-45CB-8EEA-A744F335A64C}"/>
              </a:ext>
            </a:extLst>
          </p:cNvPr>
          <p:cNvSpPr txBox="1"/>
          <p:nvPr/>
        </p:nvSpPr>
        <p:spPr>
          <a:xfrm>
            <a:off x="3686378" y="633512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別字句：在台北我已經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了差不多兩年了。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FA458-E9ED-4470-A46D-ED5F8CD8397B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16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F69C7-9C3E-493A-A4E6-F989B708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CGED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NLPTEA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shared task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2F49C-284C-4F5A-A573-FBCF63D3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中文句法錯誤診斷年會。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參加方需實作中文句法偵錯及校正模型。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主辦方會提供訓練及測試資料。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將模型測試結果及效能以技術報告提交。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2458B0-6D98-4ECE-9B54-7F0FC67EB4DD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3D046AA-78EC-459C-A9FF-F25CA50F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08" y="3935506"/>
            <a:ext cx="7687183" cy="292249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4B6BFB-2D79-4BA2-B51F-AF0A1B5FB092}"/>
              </a:ext>
            </a:extLst>
          </p:cNvPr>
          <p:cNvSpPr txBox="1"/>
          <p:nvPr/>
        </p:nvSpPr>
        <p:spPr>
          <a:xfrm>
            <a:off x="7633412" y="1363960"/>
            <a:ext cx="4407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http://www.nlptea.org/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https://aclanthology.org/2020.nlptea-1.4.pdf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45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F69C7-9C3E-493A-A4E6-F989B708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SIGHAN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Chinese Spell Checking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2F49C-284C-4F5A-A573-FBCF63D3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中文別字測試語料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2458B0-6D98-4ECE-9B54-7F0FC67EB4DD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4B6BFB-2D79-4BA2-B51F-AF0A1B5FB092}"/>
              </a:ext>
            </a:extLst>
          </p:cNvPr>
          <p:cNvSpPr txBox="1"/>
          <p:nvPr/>
        </p:nvSpPr>
        <p:spPr>
          <a:xfrm>
            <a:off x="7633412" y="1363960"/>
            <a:ext cx="428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http://nlp.ee.ncu.edu.tw/resource/csc.html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4201B9-B2D7-4901-8B48-6A024A5A1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76649"/>
            <a:ext cx="2357683" cy="16885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A28E2EB-BBEC-4D44-B40D-9FC41E33A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89523"/>
            <a:ext cx="10843932" cy="19301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A79E101-0541-4FDA-AFA9-50A415941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666" y="4976649"/>
            <a:ext cx="6088134" cy="1688506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3C76FEE9-8ADC-4CCE-953D-F1CC37B31919}"/>
              </a:ext>
            </a:extLst>
          </p:cNvPr>
          <p:cNvSpPr/>
          <p:nvPr/>
        </p:nvSpPr>
        <p:spPr>
          <a:xfrm rot="16200000">
            <a:off x="3894494" y="5036072"/>
            <a:ext cx="646206" cy="15696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CFCF7F-76DE-476A-84FC-9BBE6F46A454}"/>
              </a:ext>
            </a:extLst>
          </p:cNvPr>
          <p:cNvSpPr txBox="1"/>
          <p:nvPr/>
        </p:nvSpPr>
        <p:spPr>
          <a:xfrm>
            <a:off x="3432767" y="51142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轉換為標記檔</a:t>
            </a:r>
          </a:p>
        </p:txBody>
      </p:sp>
    </p:spTree>
    <p:extLst>
      <p:ext uri="{BB962C8B-B14F-4D97-AF65-F5344CB8AC3E}">
        <p14:creationId xmlns:p14="http://schemas.microsoft.com/office/powerpoint/2010/main" val="178023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F69C7-9C3E-493A-A4E6-F989B708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KNGED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2F49C-284C-4F5A-A573-FBCF63D3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屬於一種統計式的語言模型。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統計訓練資料文法錯誤的頻率。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在測試時利用機率來判斷該文句是否錯誤。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2458B0-6D98-4ECE-9B54-7F0FC67EB4DD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4B6BFB-2D79-4BA2-B51F-AF0A1B5FB092}"/>
              </a:ext>
            </a:extLst>
          </p:cNvPr>
          <p:cNvSpPr txBox="1"/>
          <p:nvPr/>
        </p:nvSpPr>
        <p:spPr>
          <a:xfrm>
            <a:off x="9690846" y="1713855"/>
            <a:ext cx="250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https://reurl.cc/EnQMVg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56BC83-82FD-4027-866C-9E817D61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07" y="15016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雲朵形 11">
            <a:extLst>
              <a:ext uri="{FF2B5EF4-FFF2-40B4-BE49-F238E27FC236}">
                <a16:creationId xmlns:a16="http://schemas.microsoft.com/office/drawing/2014/main" id="{DDA28AB7-D114-4017-A763-BA6CBE7FD3C1}"/>
              </a:ext>
            </a:extLst>
          </p:cNvPr>
          <p:cNvSpPr/>
          <p:nvPr/>
        </p:nvSpPr>
        <p:spPr>
          <a:xfrm>
            <a:off x="2168609" y="2926617"/>
            <a:ext cx="1398495" cy="1181709"/>
          </a:xfrm>
          <a:prstGeom prst="clou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Big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E6D86D9-E93C-4548-9CEA-CF0E568D5E76}"/>
              </a:ext>
            </a:extLst>
          </p:cNvPr>
          <p:cNvCxnSpPr>
            <a:cxnSpLocks/>
          </p:cNvCxnSpPr>
          <p:nvPr/>
        </p:nvCxnSpPr>
        <p:spPr>
          <a:xfrm>
            <a:off x="3727309" y="3407674"/>
            <a:ext cx="1600808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AEC6D0-FA2F-4F9E-B8B6-F754BC22427D}"/>
              </a:ext>
            </a:extLst>
          </p:cNvPr>
          <p:cNvSpPr txBox="1"/>
          <p:nvPr/>
        </p:nvSpPr>
        <p:spPr>
          <a:xfrm>
            <a:off x="3658213" y="3509539"/>
            <a:ext cx="166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用程式語言撰寫的統計模型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F4F37F-02A3-4F3E-8E7D-FDBBAC7590B2}"/>
              </a:ext>
            </a:extLst>
          </p:cNvPr>
          <p:cNvSpPr txBox="1"/>
          <p:nvPr/>
        </p:nvSpPr>
        <p:spPr>
          <a:xfrm>
            <a:off x="4052985" y="3009757"/>
            <a:ext cx="9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20" name="Picture 2" descr="自然語言處理的演變。圖│研之有物">
            <a:extLst>
              <a:ext uri="{FF2B5EF4-FFF2-40B4-BE49-F238E27FC236}">
                <a16:creationId xmlns:a16="http://schemas.microsoft.com/office/drawing/2014/main" id="{0DA27F47-69E2-41CC-8A2D-F576732F0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3" t="62900" r="41742" b="19869"/>
          <a:stretch/>
        </p:blipFill>
        <p:spPr bwMode="auto">
          <a:xfrm>
            <a:off x="5500338" y="2788234"/>
            <a:ext cx="1191323" cy="11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6912F6-C60E-4C18-8DBF-75E2308790F7}"/>
              </a:ext>
            </a:extLst>
          </p:cNvPr>
          <p:cNvSpPr txBox="1"/>
          <p:nvPr/>
        </p:nvSpPr>
        <p:spPr>
          <a:xfrm>
            <a:off x="5080336" y="39208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以資料的趨勢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去做接下來的判斷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848943-7FA2-4EA3-A3DD-AEB0B74A7972}"/>
              </a:ext>
            </a:extLst>
          </p:cNvPr>
          <p:cNvCxnSpPr>
            <a:cxnSpLocks/>
          </p:cNvCxnSpPr>
          <p:nvPr/>
        </p:nvCxnSpPr>
        <p:spPr>
          <a:xfrm>
            <a:off x="7033358" y="3367724"/>
            <a:ext cx="1093694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D39F77E-98EB-4DF3-AA9F-45E2163D4110}"/>
              </a:ext>
            </a:extLst>
          </p:cNvPr>
          <p:cNvSpPr txBox="1"/>
          <p:nvPr/>
        </p:nvSpPr>
        <p:spPr>
          <a:xfrm>
            <a:off x="8283847" y="304455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教電腦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語言的特性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藉此理解語言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289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F69C7-9C3E-493A-A4E6-F989B708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BERT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2F49C-284C-4F5A-A573-FBCF63D3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2458B0-6D98-4ECE-9B54-7F0FC67EB4DD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60C4A-3791-44AE-9420-7B1B2DC6E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r="8513"/>
          <a:stretch/>
        </p:blipFill>
        <p:spPr bwMode="auto">
          <a:xfrm>
            <a:off x="2465896" y="404448"/>
            <a:ext cx="7986951" cy="62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FBDB5919-39C2-47D7-8709-ADA104470CF6}"/>
              </a:ext>
            </a:extLst>
          </p:cNvPr>
          <p:cNvSpPr/>
          <p:nvPr/>
        </p:nvSpPr>
        <p:spPr>
          <a:xfrm>
            <a:off x="6535271" y="365125"/>
            <a:ext cx="3854823" cy="3063876"/>
          </a:xfrm>
          <a:prstGeom prst="frame">
            <a:avLst>
              <a:gd name="adj1" fmla="val 1153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1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F69C7-9C3E-493A-A4E6-F989B708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BERT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2F49C-284C-4F5A-A573-FBCF63D3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558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使用人工產生語料訓練。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隨機選擇正常句中的字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將正確的字替換成別字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ts val="18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SIGHAN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語料測試。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2458B0-6D98-4ECE-9B54-7F0FC67EB4DD}"/>
              </a:ext>
            </a:extLst>
          </p:cNvPr>
          <p:cNvSpPr txBox="1"/>
          <p:nvPr/>
        </p:nvSpPr>
        <p:spPr>
          <a:xfrm>
            <a:off x="11890314" y="6488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20F141-7E19-48C8-9A35-2530B70355E2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FFC13BCE-EA62-4EFF-B830-6391A2FADFA2}"/>
              </a:ext>
            </a:extLst>
          </p:cNvPr>
          <p:cNvSpPr/>
          <p:nvPr/>
        </p:nvSpPr>
        <p:spPr>
          <a:xfrm>
            <a:off x="5723262" y="1521913"/>
            <a:ext cx="285139" cy="56726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B42F6FB-EB1F-44D7-8D4F-C0D804345A08}"/>
              </a:ext>
            </a:extLst>
          </p:cNvPr>
          <p:cNvSpPr/>
          <p:nvPr/>
        </p:nvSpPr>
        <p:spPr>
          <a:xfrm>
            <a:off x="5705334" y="3680512"/>
            <a:ext cx="3014289" cy="567263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rPr>
              <a:t>BERT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5A19D3B2-A7F1-4105-ABD7-3AC3989372AE}"/>
              </a:ext>
            </a:extLst>
          </p:cNvPr>
          <p:cNvSpPr/>
          <p:nvPr/>
        </p:nvSpPr>
        <p:spPr>
          <a:xfrm>
            <a:off x="6268479" y="1521913"/>
            <a:ext cx="285139" cy="56726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418B4E8-ACDF-487E-A8F1-DF82152D567B}"/>
              </a:ext>
            </a:extLst>
          </p:cNvPr>
          <p:cNvCxnSpPr>
            <a:cxnSpLocks/>
          </p:cNvCxnSpPr>
          <p:nvPr/>
        </p:nvCxnSpPr>
        <p:spPr>
          <a:xfrm flipV="1">
            <a:off x="5851430" y="3475881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F8D04606-3A40-4693-AD44-75C70718930D}"/>
              </a:ext>
            </a:extLst>
          </p:cNvPr>
          <p:cNvSpPr/>
          <p:nvPr/>
        </p:nvSpPr>
        <p:spPr>
          <a:xfrm>
            <a:off x="6813696" y="1519808"/>
            <a:ext cx="285139" cy="56726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D3BAA45A-03D9-41E0-9788-E61766AEFCBE}"/>
              </a:ext>
            </a:extLst>
          </p:cNvPr>
          <p:cNvSpPr/>
          <p:nvPr/>
        </p:nvSpPr>
        <p:spPr>
          <a:xfrm>
            <a:off x="7339913" y="1519808"/>
            <a:ext cx="285139" cy="56726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6620091-8806-4948-8002-F37B358C9D4A}"/>
              </a:ext>
            </a:extLst>
          </p:cNvPr>
          <p:cNvSpPr/>
          <p:nvPr/>
        </p:nvSpPr>
        <p:spPr>
          <a:xfrm>
            <a:off x="7884060" y="1519808"/>
            <a:ext cx="285139" cy="56726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9EBCEA17-3CBA-4B86-898E-52677F322D0D}"/>
              </a:ext>
            </a:extLst>
          </p:cNvPr>
          <p:cNvSpPr/>
          <p:nvPr/>
        </p:nvSpPr>
        <p:spPr>
          <a:xfrm>
            <a:off x="8452414" y="1524567"/>
            <a:ext cx="285139" cy="56726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8392938-9FBB-4670-AE79-E1A1838924C2}"/>
              </a:ext>
            </a:extLst>
          </p:cNvPr>
          <p:cNvCxnSpPr>
            <a:cxnSpLocks/>
          </p:cNvCxnSpPr>
          <p:nvPr/>
        </p:nvCxnSpPr>
        <p:spPr>
          <a:xfrm flipV="1">
            <a:off x="6403717" y="3475881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3341710-C25E-46E0-B3BC-D3A471B35A11}"/>
              </a:ext>
            </a:extLst>
          </p:cNvPr>
          <p:cNvCxnSpPr>
            <a:cxnSpLocks/>
          </p:cNvCxnSpPr>
          <p:nvPr/>
        </p:nvCxnSpPr>
        <p:spPr>
          <a:xfrm flipV="1">
            <a:off x="6946082" y="3475881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5E9F7F1-93D8-4382-B01F-08DE7B513B09}"/>
              </a:ext>
            </a:extLst>
          </p:cNvPr>
          <p:cNvCxnSpPr>
            <a:cxnSpLocks/>
          </p:cNvCxnSpPr>
          <p:nvPr/>
        </p:nvCxnSpPr>
        <p:spPr>
          <a:xfrm flipV="1">
            <a:off x="7481723" y="3475881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45FBC99-D7ED-4942-A75E-BBE8063311CA}"/>
              </a:ext>
            </a:extLst>
          </p:cNvPr>
          <p:cNvCxnSpPr>
            <a:cxnSpLocks/>
          </p:cNvCxnSpPr>
          <p:nvPr/>
        </p:nvCxnSpPr>
        <p:spPr>
          <a:xfrm flipV="1">
            <a:off x="8024088" y="3475881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707BE78-92FE-4D08-B5C3-40D51A68EF90}"/>
              </a:ext>
            </a:extLst>
          </p:cNvPr>
          <p:cNvCxnSpPr>
            <a:cxnSpLocks/>
          </p:cNvCxnSpPr>
          <p:nvPr/>
        </p:nvCxnSpPr>
        <p:spPr>
          <a:xfrm flipV="1">
            <a:off x="8579900" y="3475881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9C38C8F-3CB8-4EB4-BC66-57EAA294BA33}"/>
              </a:ext>
            </a:extLst>
          </p:cNvPr>
          <p:cNvCxnSpPr>
            <a:cxnSpLocks/>
          </p:cNvCxnSpPr>
          <p:nvPr/>
        </p:nvCxnSpPr>
        <p:spPr>
          <a:xfrm flipV="1">
            <a:off x="5865832" y="1319387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4D0AF38B-8ABB-47FC-BD45-D920A152C62E}"/>
              </a:ext>
            </a:extLst>
          </p:cNvPr>
          <p:cNvCxnSpPr>
            <a:cxnSpLocks/>
          </p:cNvCxnSpPr>
          <p:nvPr/>
        </p:nvCxnSpPr>
        <p:spPr>
          <a:xfrm flipV="1">
            <a:off x="6421644" y="1317282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415A84E-E8A0-497D-A7D9-75DCF3532840}"/>
              </a:ext>
            </a:extLst>
          </p:cNvPr>
          <p:cNvCxnSpPr>
            <a:cxnSpLocks/>
          </p:cNvCxnSpPr>
          <p:nvPr/>
        </p:nvCxnSpPr>
        <p:spPr>
          <a:xfrm flipV="1">
            <a:off x="6964009" y="1317282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CE39596-1E0F-48D1-87E1-9F480FDC2D72}"/>
              </a:ext>
            </a:extLst>
          </p:cNvPr>
          <p:cNvCxnSpPr>
            <a:cxnSpLocks/>
          </p:cNvCxnSpPr>
          <p:nvPr/>
        </p:nvCxnSpPr>
        <p:spPr>
          <a:xfrm flipV="1">
            <a:off x="7499650" y="1317282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FD1C3E4-0FB9-4FE6-8F8F-67C13865619E}"/>
              </a:ext>
            </a:extLst>
          </p:cNvPr>
          <p:cNvCxnSpPr>
            <a:cxnSpLocks/>
          </p:cNvCxnSpPr>
          <p:nvPr/>
        </p:nvCxnSpPr>
        <p:spPr>
          <a:xfrm flipV="1">
            <a:off x="8042015" y="1317282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6367965-DBDF-451B-BD20-EB47C5533A1C}"/>
              </a:ext>
            </a:extLst>
          </p:cNvPr>
          <p:cNvCxnSpPr>
            <a:cxnSpLocks/>
          </p:cNvCxnSpPr>
          <p:nvPr/>
        </p:nvCxnSpPr>
        <p:spPr>
          <a:xfrm flipV="1">
            <a:off x="8597827" y="1317282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EE6FF99-94CB-4252-BAB2-BF72942102BB}"/>
              </a:ext>
            </a:extLst>
          </p:cNvPr>
          <p:cNvSpPr txBox="1"/>
          <p:nvPr/>
        </p:nvSpPr>
        <p:spPr>
          <a:xfrm>
            <a:off x="5679763" y="1066463"/>
            <a:ext cx="385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</a:t>
            </a:r>
            <a:endParaRPr lang="zh-TW" alt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2823368-F1AC-453D-9EE7-363CBA365C28}"/>
              </a:ext>
            </a:extLst>
          </p:cNvPr>
          <p:cNvSpPr txBox="1"/>
          <p:nvPr/>
        </p:nvSpPr>
        <p:spPr>
          <a:xfrm>
            <a:off x="6242821" y="1062082"/>
            <a:ext cx="385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</a:t>
            </a:r>
            <a:endParaRPr lang="zh-TW" alt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B9FE5C4-C498-43B6-8430-21FFD1D52CD5}"/>
              </a:ext>
            </a:extLst>
          </p:cNvPr>
          <p:cNvSpPr txBox="1"/>
          <p:nvPr/>
        </p:nvSpPr>
        <p:spPr>
          <a:xfrm>
            <a:off x="6771215" y="1071504"/>
            <a:ext cx="385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</a:t>
            </a:r>
            <a:endParaRPr lang="zh-TW" alt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2B9F8BC-2805-4BB7-95A7-5E8CD97641EB}"/>
              </a:ext>
            </a:extLst>
          </p:cNvPr>
          <p:cNvSpPr txBox="1"/>
          <p:nvPr/>
        </p:nvSpPr>
        <p:spPr>
          <a:xfrm>
            <a:off x="7306856" y="1062081"/>
            <a:ext cx="385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1</a:t>
            </a:r>
            <a:endParaRPr lang="zh-TW" altLang="en-US" sz="16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28C9B64-1E3D-421C-B382-F90586BBBEE0}"/>
              </a:ext>
            </a:extLst>
          </p:cNvPr>
          <p:cNvSpPr txBox="1"/>
          <p:nvPr/>
        </p:nvSpPr>
        <p:spPr>
          <a:xfrm>
            <a:off x="7854707" y="1071698"/>
            <a:ext cx="385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</a:t>
            </a:r>
            <a:endParaRPr lang="zh-TW" alt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8827551-87DB-4D90-9888-BAF47EBD0CED}"/>
              </a:ext>
            </a:extLst>
          </p:cNvPr>
          <p:cNvSpPr txBox="1"/>
          <p:nvPr/>
        </p:nvSpPr>
        <p:spPr>
          <a:xfrm>
            <a:off x="8404064" y="1071503"/>
            <a:ext cx="385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</a:t>
            </a:r>
            <a:endParaRPr lang="zh-TW" alt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9A7109C6-1177-4556-84E4-2F100C8A0FE0}"/>
              </a:ext>
            </a:extLst>
          </p:cNvPr>
          <p:cNvSpPr/>
          <p:nvPr/>
        </p:nvSpPr>
        <p:spPr>
          <a:xfrm rot="10800000">
            <a:off x="7014107" y="5275672"/>
            <a:ext cx="406711" cy="3908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111CAAD-2DF4-41E6-9B3A-7FF5C1666CEC}"/>
              </a:ext>
            </a:extLst>
          </p:cNvPr>
          <p:cNvSpPr txBox="1"/>
          <p:nvPr/>
        </p:nvSpPr>
        <p:spPr>
          <a:xfrm>
            <a:off x="5661836" y="5802396"/>
            <a:ext cx="385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今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504EA62-32BC-4C53-BB8F-8BFCA39A7209}"/>
              </a:ext>
            </a:extLst>
          </p:cNvPr>
          <p:cNvSpPr txBox="1"/>
          <p:nvPr/>
        </p:nvSpPr>
        <p:spPr>
          <a:xfrm>
            <a:off x="6224894" y="5798015"/>
            <a:ext cx="385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天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BFA07ED-D220-43DE-A011-BF8DE00881D4}"/>
              </a:ext>
            </a:extLst>
          </p:cNvPr>
          <p:cNvSpPr txBox="1"/>
          <p:nvPr/>
        </p:nvSpPr>
        <p:spPr>
          <a:xfrm>
            <a:off x="6753288" y="5807437"/>
            <a:ext cx="385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天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4B5E79F-2014-4FCA-B714-1C8A039B9894}"/>
              </a:ext>
            </a:extLst>
          </p:cNvPr>
          <p:cNvSpPr txBox="1"/>
          <p:nvPr/>
        </p:nvSpPr>
        <p:spPr>
          <a:xfrm>
            <a:off x="7288929" y="5798014"/>
            <a:ext cx="385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汽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423B0A6-0FD7-48D5-AFFD-96D7A172737C}"/>
              </a:ext>
            </a:extLst>
          </p:cNvPr>
          <p:cNvSpPr txBox="1"/>
          <p:nvPr/>
        </p:nvSpPr>
        <p:spPr>
          <a:xfrm>
            <a:off x="7836780" y="5807631"/>
            <a:ext cx="385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很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DD4252A-8C9F-445E-B40C-F57E8E4E0B19}"/>
              </a:ext>
            </a:extLst>
          </p:cNvPr>
          <p:cNvSpPr txBox="1"/>
          <p:nvPr/>
        </p:nvSpPr>
        <p:spPr>
          <a:xfrm>
            <a:off x="8386137" y="5807436"/>
            <a:ext cx="385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好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A55E401-DC12-4116-8B41-975357461C95}"/>
              </a:ext>
            </a:extLst>
          </p:cNvPr>
          <p:cNvSpPr txBox="1"/>
          <p:nvPr/>
        </p:nvSpPr>
        <p:spPr>
          <a:xfrm>
            <a:off x="5681736" y="4833113"/>
            <a:ext cx="420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63</a:t>
            </a:r>
            <a:endParaRPr lang="zh-TW" altLang="en-US" sz="16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1B69AE-56C2-4C16-8C8E-C0C6A82094D7}"/>
              </a:ext>
            </a:extLst>
          </p:cNvPr>
          <p:cNvSpPr txBox="1"/>
          <p:nvPr/>
        </p:nvSpPr>
        <p:spPr>
          <a:xfrm>
            <a:off x="6119281" y="4828731"/>
            <a:ext cx="615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1250</a:t>
            </a:r>
            <a:endParaRPr lang="zh-TW" altLang="en-US" sz="16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2A51D01-C8F5-4842-BF66-2BABC60BEFA3}"/>
              </a:ext>
            </a:extLst>
          </p:cNvPr>
          <p:cNvSpPr txBox="1"/>
          <p:nvPr/>
        </p:nvSpPr>
        <p:spPr>
          <a:xfrm>
            <a:off x="6746774" y="4838153"/>
            <a:ext cx="420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37</a:t>
            </a:r>
            <a:endParaRPr lang="zh-TW" altLang="en-US" sz="16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808AD68-A182-4212-8722-CEEFF4D0980E}"/>
              </a:ext>
            </a:extLst>
          </p:cNvPr>
          <p:cNvSpPr txBox="1"/>
          <p:nvPr/>
        </p:nvSpPr>
        <p:spPr>
          <a:xfrm>
            <a:off x="7245029" y="4838153"/>
            <a:ext cx="513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601</a:t>
            </a:r>
            <a:endParaRPr lang="zh-TW" altLang="en-US" sz="1600" kern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0913F3C-3C0B-49FF-A405-8113DC421305}"/>
              </a:ext>
            </a:extLst>
          </p:cNvPr>
          <p:cNvSpPr txBox="1"/>
          <p:nvPr/>
        </p:nvSpPr>
        <p:spPr>
          <a:xfrm>
            <a:off x="7778904" y="4838153"/>
            <a:ext cx="508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94</a:t>
            </a:r>
            <a:endParaRPr lang="zh-TW" altLang="en-US" sz="16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711D3B4-1842-41FE-A243-E1488D112BD6}"/>
              </a:ext>
            </a:extLst>
          </p:cNvPr>
          <p:cNvSpPr txBox="1"/>
          <p:nvPr/>
        </p:nvSpPr>
        <p:spPr>
          <a:xfrm>
            <a:off x="8390252" y="4838153"/>
            <a:ext cx="385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9</a:t>
            </a:r>
            <a:endParaRPr lang="zh-TW" altLang="en-US" sz="16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2048" name="文字方塊 2047">
            <a:extLst>
              <a:ext uri="{FF2B5EF4-FFF2-40B4-BE49-F238E27FC236}">
                <a16:creationId xmlns:a16="http://schemas.microsoft.com/office/drawing/2014/main" id="{F49EF683-62E3-41A2-B074-713A426350B1}"/>
              </a:ext>
            </a:extLst>
          </p:cNvPr>
          <p:cNvSpPr txBox="1"/>
          <p:nvPr/>
        </p:nvSpPr>
        <p:spPr>
          <a:xfrm>
            <a:off x="9575415" y="57980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可做前處理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52EA1C5-280E-4568-AC47-3B21F0D5B4B7}"/>
              </a:ext>
            </a:extLst>
          </p:cNvPr>
          <p:cNvSpPr txBox="1"/>
          <p:nvPr/>
        </p:nvSpPr>
        <p:spPr>
          <a:xfrm>
            <a:off x="9583594" y="4807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(Tokenize)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箭號: 向下 79">
            <a:extLst>
              <a:ext uri="{FF2B5EF4-FFF2-40B4-BE49-F238E27FC236}">
                <a16:creationId xmlns:a16="http://schemas.microsoft.com/office/drawing/2014/main" id="{A695BF85-17A1-44DC-9C05-5C2F4D371D9D}"/>
              </a:ext>
            </a:extLst>
          </p:cNvPr>
          <p:cNvSpPr/>
          <p:nvPr/>
        </p:nvSpPr>
        <p:spPr>
          <a:xfrm rot="10800000">
            <a:off x="7007417" y="4343801"/>
            <a:ext cx="406711" cy="3908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43A4762-412D-455D-A823-D927A0525B99}"/>
              </a:ext>
            </a:extLst>
          </p:cNvPr>
          <p:cNvSpPr txBox="1"/>
          <p:nvPr/>
        </p:nvSpPr>
        <p:spPr>
          <a:xfrm>
            <a:off x="9583594" y="287099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Embedding(768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7A29EDB-1495-445E-A640-03E5EE230C32}"/>
              </a:ext>
            </a:extLst>
          </p:cNvPr>
          <p:cNvSpPr txBox="1"/>
          <p:nvPr/>
        </p:nvSpPr>
        <p:spPr>
          <a:xfrm>
            <a:off x="9586175" y="151573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FCNN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DE6A1FA0-0145-418A-8795-A01BAB109CE0}"/>
              </a:ext>
            </a:extLst>
          </p:cNvPr>
          <p:cNvSpPr/>
          <p:nvPr/>
        </p:nvSpPr>
        <p:spPr>
          <a:xfrm>
            <a:off x="5738944" y="3223510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4388CC-0AC7-4080-B46F-C7A3DA2B40D0}"/>
              </a:ext>
            </a:extLst>
          </p:cNvPr>
          <p:cNvSpPr/>
          <p:nvPr/>
        </p:nvSpPr>
        <p:spPr>
          <a:xfrm>
            <a:off x="5738944" y="2973755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EAFDA33-45B2-4FE1-A02D-56A1FE57B9F3}"/>
              </a:ext>
            </a:extLst>
          </p:cNvPr>
          <p:cNvSpPr/>
          <p:nvPr/>
        </p:nvSpPr>
        <p:spPr>
          <a:xfrm>
            <a:off x="5738944" y="2722798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65E9919-0E34-4F13-9C58-4878FB8DEA86}"/>
              </a:ext>
            </a:extLst>
          </p:cNvPr>
          <p:cNvSpPr/>
          <p:nvPr/>
        </p:nvSpPr>
        <p:spPr>
          <a:xfrm>
            <a:off x="5738944" y="2284447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2" name="文字方塊 2051">
            <a:extLst>
              <a:ext uri="{FF2B5EF4-FFF2-40B4-BE49-F238E27FC236}">
                <a16:creationId xmlns:a16="http://schemas.microsoft.com/office/drawing/2014/main" id="{43038648-8764-4141-9085-07E3449428B4}"/>
              </a:ext>
            </a:extLst>
          </p:cNvPr>
          <p:cNvSpPr txBox="1"/>
          <p:nvPr/>
        </p:nvSpPr>
        <p:spPr>
          <a:xfrm>
            <a:off x="5705332" y="2504112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E83934C-D0DA-480A-9C0F-F935F6AD08D5}"/>
              </a:ext>
            </a:extLst>
          </p:cNvPr>
          <p:cNvCxnSpPr>
            <a:cxnSpLocks/>
          </p:cNvCxnSpPr>
          <p:nvPr/>
        </p:nvCxnSpPr>
        <p:spPr>
          <a:xfrm flipV="1">
            <a:off x="5859486" y="2087071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AC5AEDDA-0697-469A-A4A4-5D552837C961}"/>
              </a:ext>
            </a:extLst>
          </p:cNvPr>
          <p:cNvSpPr/>
          <p:nvPr/>
        </p:nvSpPr>
        <p:spPr>
          <a:xfrm>
            <a:off x="6294755" y="3231001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EFE0288-2F2E-420E-945B-6E8E64FB32A4}"/>
              </a:ext>
            </a:extLst>
          </p:cNvPr>
          <p:cNvSpPr/>
          <p:nvPr/>
        </p:nvSpPr>
        <p:spPr>
          <a:xfrm>
            <a:off x="6294755" y="2981246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B35EC13-ED14-4DF0-B9FD-EEC7853E749B}"/>
              </a:ext>
            </a:extLst>
          </p:cNvPr>
          <p:cNvSpPr/>
          <p:nvPr/>
        </p:nvSpPr>
        <p:spPr>
          <a:xfrm>
            <a:off x="6294755" y="2730289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CDCB4A5-4EEB-47C9-A19E-E04210B1B782}"/>
              </a:ext>
            </a:extLst>
          </p:cNvPr>
          <p:cNvSpPr/>
          <p:nvPr/>
        </p:nvSpPr>
        <p:spPr>
          <a:xfrm>
            <a:off x="6294755" y="2291938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7EA8262-AE40-48C7-8E7F-E3BD4ED23643}"/>
              </a:ext>
            </a:extLst>
          </p:cNvPr>
          <p:cNvSpPr txBox="1"/>
          <p:nvPr/>
        </p:nvSpPr>
        <p:spPr>
          <a:xfrm>
            <a:off x="6261143" y="251160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B468CF4F-65EE-4ECA-BA3D-757F489A6E77}"/>
              </a:ext>
            </a:extLst>
          </p:cNvPr>
          <p:cNvCxnSpPr>
            <a:cxnSpLocks/>
          </p:cNvCxnSpPr>
          <p:nvPr/>
        </p:nvCxnSpPr>
        <p:spPr>
          <a:xfrm flipV="1">
            <a:off x="6415297" y="2094562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3D90990C-7FA3-4579-B726-02F337A5AAF8}"/>
              </a:ext>
            </a:extLst>
          </p:cNvPr>
          <p:cNvSpPr/>
          <p:nvPr/>
        </p:nvSpPr>
        <p:spPr>
          <a:xfrm>
            <a:off x="6832198" y="3231001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64155C0-D388-4A4B-9AC7-1734C816D7AA}"/>
              </a:ext>
            </a:extLst>
          </p:cNvPr>
          <p:cNvSpPr/>
          <p:nvPr/>
        </p:nvSpPr>
        <p:spPr>
          <a:xfrm>
            <a:off x="6832198" y="2981246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AC84135-EE15-415F-B0DF-FF48943DA03D}"/>
              </a:ext>
            </a:extLst>
          </p:cNvPr>
          <p:cNvSpPr/>
          <p:nvPr/>
        </p:nvSpPr>
        <p:spPr>
          <a:xfrm>
            <a:off x="6832198" y="2730289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02B55B0-21E4-4126-B00B-17D1D9373B5C}"/>
              </a:ext>
            </a:extLst>
          </p:cNvPr>
          <p:cNvSpPr/>
          <p:nvPr/>
        </p:nvSpPr>
        <p:spPr>
          <a:xfrm>
            <a:off x="6832198" y="2291938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75DE9108-2244-43B4-ACCE-4EAA14A19FB4}"/>
              </a:ext>
            </a:extLst>
          </p:cNvPr>
          <p:cNvSpPr txBox="1"/>
          <p:nvPr/>
        </p:nvSpPr>
        <p:spPr>
          <a:xfrm>
            <a:off x="6798586" y="251160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51D410F3-2E61-4B5B-A226-F786050C0737}"/>
              </a:ext>
            </a:extLst>
          </p:cNvPr>
          <p:cNvCxnSpPr>
            <a:cxnSpLocks/>
          </p:cNvCxnSpPr>
          <p:nvPr/>
        </p:nvCxnSpPr>
        <p:spPr>
          <a:xfrm flipV="1">
            <a:off x="6952740" y="2094562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84D4547B-9784-49C0-BF5D-86F088B89EF8}"/>
              </a:ext>
            </a:extLst>
          </p:cNvPr>
          <p:cNvSpPr/>
          <p:nvPr/>
        </p:nvSpPr>
        <p:spPr>
          <a:xfrm>
            <a:off x="7362182" y="3221764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EFBC2A2-E0D5-403E-B5D3-78E7CE3DE91C}"/>
              </a:ext>
            </a:extLst>
          </p:cNvPr>
          <p:cNvSpPr/>
          <p:nvPr/>
        </p:nvSpPr>
        <p:spPr>
          <a:xfrm>
            <a:off x="7362182" y="2972009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8222E6D-5F70-435B-8DD0-C9C2BA178C2A}"/>
              </a:ext>
            </a:extLst>
          </p:cNvPr>
          <p:cNvSpPr/>
          <p:nvPr/>
        </p:nvSpPr>
        <p:spPr>
          <a:xfrm>
            <a:off x="7362182" y="2721052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2C8CD97-A3A1-4090-B830-F7E5DBE33430}"/>
              </a:ext>
            </a:extLst>
          </p:cNvPr>
          <p:cNvSpPr/>
          <p:nvPr/>
        </p:nvSpPr>
        <p:spPr>
          <a:xfrm>
            <a:off x="7362182" y="2282701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C0ED7A9-02A3-4713-A8BD-82F665EDDBCE}"/>
              </a:ext>
            </a:extLst>
          </p:cNvPr>
          <p:cNvSpPr txBox="1"/>
          <p:nvPr/>
        </p:nvSpPr>
        <p:spPr>
          <a:xfrm>
            <a:off x="7328570" y="250236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2AF83298-235C-4AE9-B495-210235ABE010}"/>
              </a:ext>
            </a:extLst>
          </p:cNvPr>
          <p:cNvCxnSpPr>
            <a:cxnSpLocks/>
          </p:cNvCxnSpPr>
          <p:nvPr/>
        </p:nvCxnSpPr>
        <p:spPr>
          <a:xfrm flipV="1">
            <a:off x="7482724" y="2085325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9F1EB97E-CD3A-465C-ADE3-6E2E190E57DF}"/>
              </a:ext>
            </a:extLst>
          </p:cNvPr>
          <p:cNvSpPr/>
          <p:nvPr/>
        </p:nvSpPr>
        <p:spPr>
          <a:xfrm>
            <a:off x="7900289" y="3221764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6FC39A3-21F1-44C9-B17B-2F6696FBFAE6}"/>
              </a:ext>
            </a:extLst>
          </p:cNvPr>
          <p:cNvSpPr/>
          <p:nvPr/>
        </p:nvSpPr>
        <p:spPr>
          <a:xfrm>
            <a:off x="7900289" y="2972009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0FE17E4-425D-479E-87C7-68C16DADA916}"/>
              </a:ext>
            </a:extLst>
          </p:cNvPr>
          <p:cNvSpPr/>
          <p:nvPr/>
        </p:nvSpPr>
        <p:spPr>
          <a:xfrm>
            <a:off x="7900289" y="2721052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A1154FD-8DC1-4AC7-8B2E-DB764463653E}"/>
              </a:ext>
            </a:extLst>
          </p:cNvPr>
          <p:cNvSpPr/>
          <p:nvPr/>
        </p:nvSpPr>
        <p:spPr>
          <a:xfrm>
            <a:off x="7900289" y="2282701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D4F2C71F-ACC1-4AF6-88DF-2DDDFA11A784}"/>
              </a:ext>
            </a:extLst>
          </p:cNvPr>
          <p:cNvSpPr txBox="1"/>
          <p:nvPr/>
        </p:nvSpPr>
        <p:spPr>
          <a:xfrm>
            <a:off x="7866677" y="250236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BE183B78-057F-4C5F-9184-1FD00970DE73}"/>
              </a:ext>
            </a:extLst>
          </p:cNvPr>
          <p:cNvCxnSpPr>
            <a:cxnSpLocks/>
          </p:cNvCxnSpPr>
          <p:nvPr/>
        </p:nvCxnSpPr>
        <p:spPr>
          <a:xfrm flipV="1">
            <a:off x="8020831" y="2085325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D465367A-F67F-4505-AE69-8DCCD715982A}"/>
              </a:ext>
            </a:extLst>
          </p:cNvPr>
          <p:cNvSpPr/>
          <p:nvPr/>
        </p:nvSpPr>
        <p:spPr>
          <a:xfrm>
            <a:off x="8475492" y="3242928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F34DBD9-42D4-429F-B417-CE654FC42430}"/>
              </a:ext>
            </a:extLst>
          </p:cNvPr>
          <p:cNvSpPr/>
          <p:nvPr/>
        </p:nvSpPr>
        <p:spPr>
          <a:xfrm>
            <a:off x="8475492" y="2993173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6C39244-1C0E-4B5B-A7EA-1392D4C929A8}"/>
              </a:ext>
            </a:extLst>
          </p:cNvPr>
          <p:cNvSpPr/>
          <p:nvPr/>
        </p:nvSpPr>
        <p:spPr>
          <a:xfrm>
            <a:off x="8475492" y="2742216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A40A04A-6FD4-48D9-B3FB-7A3411D3E275}"/>
              </a:ext>
            </a:extLst>
          </p:cNvPr>
          <p:cNvSpPr/>
          <p:nvPr/>
        </p:nvSpPr>
        <p:spPr>
          <a:xfrm>
            <a:off x="8475492" y="2303865"/>
            <a:ext cx="237055" cy="24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B745A89-C71D-43EB-95B0-7D4C238BE383}"/>
              </a:ext>
            </a:extLst>
          </p:cNvPr>
          <p:cNvSpPr txBox="1"/>
          <p:nvPr/>
        </p:nvSpPr>
        <p:spPr>
          <a:xfrm>
            <a:off x="8441880" y="252353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F4882C3-5F50-46E2-9BC8-CF295FB418C7}"/>
              </a:ext>
            </a:extLst>
          </p:cNvPr>
          <p:cNvCxnSpPr>
            <a:cxnSpLocks/>
          </p:cNvCxnSpPr>
          <p:nvPr/>
        </p:nvCxnSpPr>
        <p:spPr>
          <a:xfrm flipV="1">
            <a:off x="8596034" y="2106489"/>
            <a:ext cx="0" cy="20252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431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488</Words>
  <Application>Microsoft Office PowerPoint</Application>
  <PresentationFormat>寬螢幕</PresentationFormat>
  <Paragraphs>105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Outline</vt:lpstr>
      <vt:lpstr>文法錯誤</vt:lpstr>
      <vt:lpstr>多餘&amp;遺漏</vt:lpstr>
      <vt:lpstr>錯序&amp;誤代</vt:lpstr>
      <vt:lpstr>CGED－NLPTEA shared task</vt:lpstr>
      <vt:lpstr>SIGHAN－Chinese Spell Checking</vt:lpstr>
      <vt:lpstr>KNGED</vt:lpstr>
      <vt:lpstr>BERT</vt:lpstr>
      <vt:lpstr>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四資工二甲-王詣承</dc:creator>
  <cp:lastModifiedBy>四資工二甲-王詣承</cp:lastModifiedBy>
  <cp:revision>15</cp:revision>
  <dcterms:created xsi:type="dcterms:W3CDTF">2021-07-04T12:59:25Z</dcterms:created>
  <dcterms:modified xsi:type="dcterms:W3CDTF">2021-07-05T04:13:45Z</dcterms:modified>
</cp:coreProperties>
</file>