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4" r:id="rId3"/>
    <p:sldId id="263" r:id="rId4"/>
    <p:sldId id="262" r:id="rId5"/>
    <p:sldId id="269" r:id="rId6"/>
    <p:sldId id="270" r:id="rId7"/>
    <p:sldId id="271" r:id="rId8"/>
    <p:sldId id="265" r:id="rId9"/>
    <p:sldId id="266" r:id="rId10"/>
    <p:sldId id="273" r:id="rId11"/>
    <p:sldId id="272" r:id="rId12"/>
    <p:sldId id="267" r:id="rId13"/>
    <p:sldId id="258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4818"/>
    <a:srgbClr val="2F642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8171" autoAdjust="0"/>
  </p:normalViewPr>
  <p:slideViewPr>
    <p:cSldViewPr>
      <p:cViewPr>
        <p:scale>
          <a:sx n="100" d="100"/>
          <a:sy n="100" d="100"/>
        </p:scale>
        <p:origin x="-510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33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42A50-4D2A-46FB-9197-29309907000A}" type="datetimeFigureOut">
              <a:rPr lang="zh-CN" altLang="en-US" smtClean="0"/>
              <a:pPr/>
              <a:t>2015-1-22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37F93-C08C-4375-8C3D-B2F383A447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3B55A-7F82-4539-B62F-C6273FFD0089}" type="datetimeFigureOut">
              <a:rPr lang="zh-CN" altLang="en-US" smtClean="0"/>
              <a:pPr/>
              <a:t>2015-1-22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D1706-06B4-4E9E-84CA-3CCBB71AF7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D1706-06B4-4E9E-84CA-3CCBB71AF70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/>
          <a:srcRect r="1733"/>
          <a:stretch>
            <a:fillRect/>
          </a:stretch>
        </p:blipFill>
        <p:spPr bwMode="auto">
          <a:xfrm>
            <a:off x="500064" y="803673"/>
            <a:ext cx="8353425" cy="395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5D54C-A4D2-4377-BBE5-58C31029ABB1}" type="datetimeFigureOut">
              <a:rPr lang="zh-CN" altLang="en-US"/>
              <a:pPr>
                <a:defRPr/>
              </a:pPr>
              <a:t>2015-1-22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2096C-C4B0-4617-A97D-C8F0C25130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tile tx="127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00232" y="1142990"/>
            <a:ext cx="4238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----</a:t>
            </a:r>
            <a:r>
              <a:rPr lang="en-US" altLang="zh-CN" sz="3600" dirty="0" err="1" smtClean="0">
                <a:solidFill>
                  <a:schemeClr val="bg1"/>
                </a:solidFill>
              </a:rPr>
              <a:t>Git</a:t>
            </a:r>
            <a:r>
              <a:rPr lang="en-US" altLang="zh-CN" sz="3600" dirty="0" smtClean="0">
                <a:solidFill>
                  <a:schemeClr val="bg1"/>
                </a:solidFill>
              </a:rPr>
              <a:t> </a:t>
            </a:r>
            <a:r>
              <a:rPr lang="zh-CN" altLang="en-US" sz="3600" dirty="0" smtClean="0">
                <a:solidFill>
                  <a:schemeClr val="bg1"/>
                </a:solidFill>
              </a:rPr>
              <a:t>忽略命令</a:t>
            </a:r>
            <a:r>
              <a:rPr lang="en-US" altLang="zh-CN" sz="3600" dirty="0" smtClean="0">
                <a:solidFill>
                  <a:schemeClr val="bg1"/>
                </a:solidFill>
              </a:rPr>
              <a:t>-------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22823" y="1643056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 smtClean="0">
                <a:solidFill>
                  <a:srgbClr val="214818"/>
                </a:solidFill>
              </a:rPr>
              <a:t> 软件资源部</a:t>
            </a:r>
            <a:endParaRPr lang="zh-CN" altLang="en-US" sz="2000" dirty="0">
              <a:solidFill>
                <a:srgbClr val="214818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71622" y="1928808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rgbClr val="214818"/>
                </a:solidFill>
              </a:rPr>
              <a:t> 周亚姣</a:t>
            </a:r>
            <a:endParaRPr lang="zh-CN" altLang="en-US" sz="1400" dirty="0">
              <a:solidFill>
                <a:srgbClr val="21481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49460" y="2165147"/>
            <a:ext cx="933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srgbClr val="214818"/>
                </a:solidFill>
              </a:rPr>
              <a:t>2015-1-16</a:t>
            </a:r>
          </a:p>
        </p:txBody>
      </p:sp>
      <p:pic>
        <p:nvPicPr>
          <p:cNvPr id="1033" name="Picture 9" descr="C:\Documents and Settings\sheng.yang\桌面\2012PPT模板\图片1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68" y="2824164"/>
            <a:ext cx="1130294" cy="247652"/>
          </a:xfrm>
          <a:prstGeom prst="rect">
            <a:avLst/>
          </a:prstGeom>
          <a:noFill/>
        </p:spPr>
      </p:pic>
      <p:cxnSp>
        <p:nvCxnSpPr>
          <p:cNvPr id="18" name="直接连接符 17"/>
          <p:cNvCxnSpPr/>
          <p:nvPr/>
        </p:nvCxnSpPr>
        <p:spPr>
          <a:xfrm rot="5400000">
            <a:off x="7500164" y="2356642"/>
            <a:ext cx="2000264" cy="1588"/>
          </a:xfrm>
          <a:prstGeom prst="line">
            <a:avLst/>
          </a:prstGeom>
          <a:ln w="12700">
            <a:solidFill>
              <a:srgbClr val="21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36712" y="3019425"/>
            <a:ext cx="2182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altLang="zh-CN" sz="1000" dirty="0" smtClean="0">
              <a:solidFill>
                <a:srgbClr val="214818"/>
              </a:solidFill>
            </a:endParaRPr>
          </a:p>
          <a:p>
            <a:pPr algn="r"/>
            <a:r>
              <a:rPr lang="en-US" altLang="zh-CN" sz="1000" dirty="0" smtClean="0">
                <a:solidFill>
                  <a:srgbClr val="214818"/>
                </a:solidFill>
              </a:rPr>
              <a:t>2012 </a:t>
            </a:r>
            <a:r>
              <a:rPr lang="en-US" altLang="zh-CN" sz="1000" dirty="0" err="1" smtClean="0">
                <a:solidFill>
                  <a:srgbClr val="214818"/>
                </a:solidFill>
              </a:rPr>
              <a:t>Tinno</a:t>
            </a:r>
            <a:r>
              <a:rPr lang="en-US" altLang="zh-CN" sz="1000" dirty="0" smtClean="0">
                <a:solidFill>
                  <a:srgbClr val="214818"/>
                </a:solidFill>
              </a:rPr>
              <a:t> Mobile All Rights Reserved</a:t>
            </a:r>
            <a:endParaRPr lang="zh-CN" altLang="en-US" sz="1000" dirty="0">
              <a:solidFill>
                <a:srgbClr val="21481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14282" y="285740"/>
            <a:ext cx="8229600" cy="857250"/>
          </a:xfrm>
        </p:spPr>
        <p:txBody>
          <a:bodyPr/>
          <a:lstStyle/>
          <a:p>
            <a:pPr algn="l"/>
            <a:r>
              <a:rPr lang="zh-CN" altLang="en-US" b="1" dirty="0" smtClean="0"/>
              <a:t>二、如何添加</a:t>
            </a:r>
            <a:r>
              <a:rPr lang="en-US" altLang="zh-CN" b="1" dirty="0" err="1" smtClean="0"/>
              <a:t>Git</a:t>
            </a:r>
            <a:r>
              <a:rPr lang="zh-CN" altLang="en-US" b="1" dirty="0" smtClean="0"/>
              <a:t>忽略功能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5" y="857238"/>
            <a:ext cx="72152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忽略文件如是</a:t>
            </a:r>
            <a:r>
              <a:rPr lang="zh-CN" altLang="en-US" dirty="0" smtClean="0">
                <a:solidFill>
                  <a:srgbClr val="FF0000"/>
                </a:solidFill>
              </a:rPr>
              <a:t>在所有目录下存在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gitignore</a:t>
            </a:r>
            <a:r>
              <a:rPr lang="zh-CN" altLang="en-US" dirty="0" smtClean="0"/>
              <a:t>文件放在一级目录下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文件名</a:t>
            </a:r>
            <a:r>
              <a:rPr lang="zh-CN" altLang="en-US" dirty="0" smtClean="0"/>
              <a:t>前不用加</a:t>
            </a:r>
            <a:r>
              <a:rPr lang="en-US" altLang="zh-CN" dirty="0" smtClean="0"/>
              <a:t>”/”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、添加忽略必须要严谨，</a:t>
            </a:r>
            <a:r>
              <a:rPr lang="zh-CN" altLang="en-US" dirty="0" smtClean="0">
                <a:solidFill>
                  <a:srgbClr val="FF0000"/>
                </a:solidFill>
              </a:rPr>
              <a:t>在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en-US" altLang="zh-CN" dirty="0" err="1" smtClean="0">
                <a:solidFill>
                  <a:srgbClr val="FF0000"/>
                </a:solidFill>
              </a:rPr>
              <a:t>gitignore</a:t>
            </a:r>
            <a:r>
              <a:rPr lang="zh-CN" altLang="en-US" dirty="0" smtClean="0">
                <a:solidFill>
                  <a:srgbClr val="FF0000"/>
                </a:solidFill>
              </a:rPr>
              <a:t>添加文件名时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最好在文件名或者文件夹名前，加个</a:t>
            </a:r>
            <a:r>
              <a:rPr lang="en-US" altLang="zh-CN" dirty="0" smtClean="0">
                <a:solidFill>
                  <a:srgbClr val="FF0000"/>
                </a:solidFill>
              </a:rPr>
              <a:t>”/”</a:t>
            </a:r>
            <a:r>
              <a:rPr lang="zh-CN" altLang="en-US" dirty="0" smtClean="0">
                <a:solidFill>
                  <a:srgbClr val="FF0000"/>
                </a:solidFill>
              </a:rPr>
              <a:t>字符</a:t>
            </a:r>
            <a:r>
              <a:rPr lang="zh-CN" altLang="en-US" dirty="0" smtClean="0"/>
              <a:t>，如下：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/vendor/</a:t>
            </a:r>
            <a:r>
              <a:rPr lang="en-US" altLang="zh-CN" dirty="0" err="1" smtClean="0"/>
              <a:t>mediatek</a:t>
            </a:r>
            <a:r>
              <a:rPr lang="en-US" altLang="zh-CN" dirty="0" smtClean="0"/>
              <a:t>/proprietary/custom/s4710</a:t>
            </a:r>
          </a:p>
          <a:p>
            <a:r>
              <a:rPr lang="en-US" altLang="zh-CN" dirty="0" smtClean="0"/>
              <a:t>/</a:t>
            </a:r>
            <a:r>
              <a:rPr lang="en-US" altLang="zh-CN" dirty="0" smtClean="0"/>
              <a:t>vendor/</a:t>
            </a:r>
            <a:r>
              <a:rPr lang="en-US" altLang="zh-CN" dirty="0" err="1" smtClean="0"/>
              <a:t>mediatek</a:t>
            </a:r>
            <a:r>
              <a:rPr lang="en-US" altLang="zh-CN" dirty="0" smtClean="0"/>
              <a:t>/proprietary/custom/s4700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 descr="S79LW7~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785932"/>
            <a:ext cx="5072098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14282" y="285740"/>
            <a:ext cx="8229600" cy="857250"/>
          </a:xfrm>
        </p:spPr>
        <p:txBody>
          <a:bodyPr/>
          <a:lstStyle/>
          <a:p>
            <a:pPr algn="l"/>
            <a:r>
              <a:rPr lang="zh-CN" altLang="en-US" b="1" dirty="0" smtClean="0"/>
              <a:t>二、如何添加</a:t>
            </a:r>
            <a:r>
              <a:rPr lang="en-US" altLang="zh-CN" b="1" dirty="0" err="1" smtClean="0"/>
              <a:t>Git</a:t>
            </a:r>
            <a:r>
              <a:rPr lang="zh-CN" altLang="en-US" b="1" dirty="0" smtClean="0"/>
              <a:t>忽略功能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1000115"/>
            <a:ext cx="7429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如</a:t>
            </a:r>
            <a:r>
              <a:rPr lang="zh-CN" altLang="en-US" dirty="0" smtClean="0">
                <a:solidFill>
                  <a:srgbClr val="FF0000"/>
                </a:solidFill>
              </a:rPr>
              <a:t>只忽略在三级目录下的某个文件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gitignore</a:t>
            </a:r>
            <a:r>
              <a:rPr lang="zh-CN" altLang="en-US" dirty="0" smtClean="0"/>
              <a:t>文件可以放在二级目录或者一级目录下，但需要严谨一点，也就是</a:t>
            </a:r>
            <a:r>
              <a:rPr lang="zh-CN" altLang="en-US" dirty="0" smtClean="0">
                <a:solidFill>
                  <a:srgbClr val="FF0000"/>
                </a:solidFill>
              </a:rPr>
              <a:t>要在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en-US" altLang="zh-CN" dirty="0" err="1" smtClean="0">
                <a:solidFill>
                  <a:srgbClr val="FF0000"/>
                </a:solidFill>
              </a:rPr>
              <a:t>gitignore</a:t>
            </a:r>
            <a:r>
              <a:rPr lang="zh-CN" altLang="en-US" dirty="0" smtClean="0">
                <a:solidFill>
                  <a:srgbClr val="FF0000"/>
                </a:solidFill>
              </a:rPr>
              <a:t>文件中加上具体的文件路径</a:t>
            </a:r>
            <a:r>
              <a:rPr lang="zh-CN" altLang="en-US" dirty="0" smtClean="0"/>
              <a:t>，否则忽略不够严谨，将不该忽略的文件给忽略掉了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图片 7" descr="er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66" y="1900651"/>
            <a:ext cx="7666667" cy="3171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14282" y="28574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zh-CN" altLang="en-US" b="1" dirty="0" smtClean="0"/>
              <a:t>三、</a:t>
            </a:r>
            <a:r>
              <a:rPr lang="en-US" altLang="zh-CN" b="1" dirty="0" err="1" smtClean="0">
                <a:latin typeface="华文细黑" pitchFamily="2" charset="-122"/>
                <a:ea typeface="华文细黑" pitchFamily="2" charset="-122"/>
              </a:rPr>
              <a:t>Git</a:t>
            </a: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忽略语法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1285866"/>
            <a:ext cx="890275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*.a		##</a:t>
            </a:r>
            <a:r>
              <a:rPr lang="zh-CN" altLang="en-US" dirty="0" smtClean="0"/>
              <a:t>忽略所有以 </a:t>
            </a:r>
            <a:r>
              <a:rPr lang="en-US" altLang="zh-CN" dirty="0" smtClean="0"/>
              <a:t>.a </a:t>
            </a:r>
            <a:r>
              <a:rPr lang="zh-CN" altLang="en-US" dirty="0" smtClean="0"/>
              <a:t>为扩展名的文件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!</a:t>
            </a:r>
            <a:r>
              <a:rPr lang="en-US" altLang="zh-CN" dirty="0" err="1" smtClean="0"/>
              <a:t>lib.a</a:t>
            </a:r>
            <a:r>
              <a:rPr lang="en-US" altLang="zh-CN" dirty="0" smtClean="0"/>
              <a:t>		##</a:t>
            </a:r>
            <a:r>
              <a:rPr lang="zh-CN" altLang="en-US" dirty="0" smtClean="0"/>
              <a:t>但是 </a:t>
            </a:r>
            <a:r>
              <a:rPr lang="en-US" altLang="zh-CN" dirty="0" err="1" smtClean="0"/>
              <a:t>lib.a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文件或目录不要忽略，即使前面设置了对 *</a:t>
            </a:r>
            <a:r>
              <a:rPr lang="en-US" altLang="zh-CN" dirty="0" smtClean="0"/>
              <a:t>.a </a:t>
            </a:r>
            <a:r>
              <a:rPr lang="zh-CN" altLang="en-US" dirty="0" smtClean="0"/>
              <a:t>的忽略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/TODO.txt	##</a:t>
            </a:r>
            <a:r>
              <a:rPr lang="zh-CN" altLang="en-US" dirty="0" smtClean="0"/>
              <a:t>只忽略此目录下的 </a:t>
            </a:r>
            <a:r>
              <a:rPr lang="en-US" altLang="zh-CN" dirty="0" smtClean="0"/>
              <a:t>TODO </a:t>
            </a:r>
            <a:r>
              <a:rPr lang="zh-CN" altLang="en-US" dirty="0" smtClean="0"/>
              <a:t>文件，子目录的 </a:t>
            </a:r>
            <a:r>
              <a:rPr lang="en-US" altLang="zh-CN" dirty="0" smtClean="0"/>
              <a:t>TODO </a:t>
            </a:r>
            <a:r>
              <a:rPr lang="zh-CN" altLang="en-US" dirty="0" smtClean="0"/>
              <a:t>文件不忽略。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build/		##</a:t>
            </a:r>
            <a:r>
              <a:rPr lang="zh-CN" altLang="en-US" dirty="0" smtClean="0"/>
              <a:t>忽略所有 </a:t>
            </a:r>
            <a:r>
              <a:rPr lang="en-US" altLang="zh-CN" dirty="0" smtClean="0"/>
              <a:t>build/ </a:t>
            </a:r>
            <a:r>
              <a:rPr lang="zh-CN" altLang="en-US" dirty="0" smtClean="0"/>
              <a:t>目录下的文件，如 </a:t>
            </a:r>
            <a:r>
              <a:rPr lang="en-US" altLang="zh-CN" dirty="0" smtClean="0"/>
              <a:t>build/ </a:t>
            </a:r>
            <a:r>
              <a:rPr lang="zh-CN" altLang="en-US" dirty="0" smtClean="0"/>
              <a:t>是新增的，则 </a:t>
            </a:r>
            <a:r>
              <a:rPr lang="en-US" altLang="zh-CN" dirty="0" smtClean="0"/>
              <a:t>build 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</a:t>
            </a:r>
            <a:r>
              <a:rPr lang="zh-CN" altLang="en-US" dirty="0" smtClean="0"/>
              <a:t>也会忽略，同时如该 </a:t>
            </a:r>
            <a:r>
              <a:rPr lang="en-US" altLang="zh-CN" dirty="0" smtClean="0"/>
              <a:t>build </a:t>
            </a:r>
            <a:r>
              <a:rPr lang="zh-CN" altLang="en-US" dirty="0" smtClean="0"/>
              <a:t>目录在其他子目录下存在，则也被忽略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doc/*.txt       	##</a:t>
            </a:r>
            <a:r>
              <a:rPr lang="zh-CN" altLang="en-US" dirty="0" smtClean="0"/>
              <a:t>忽略文件如</a:t>
            </a:r>
            <a:r>
              <a:rPr lang="en-US" altLang="zh-CN" dirty="0" smtClean="0"/>
              <a:t>doc/notes.txt</a:t>
            </a:r>
            <a:r>
              <a:rPr lang="zh-CN" altLang="en-US" dirty="0" smtClean="0"/>
              <a:t>，但是文件如 </a:t>
            </a:r>
            <a:r>
              <a:rPr lang="en-US" altLang="zh-CN" dirty="0" smtClean="0"/>
              <a:t>doc/server/arch.txt </a:t>
            </a:r>
            <a:r>
              <a:rPr lang="zh-CN" altLang="en-US" dirty="0" smtClean="0"/>
              <a:t>不被忽略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/dir            	##</a:t>
            </a:r>
            <a:r>
              <a:rPr lang="zh-CN" altLang="en-US" dirty="0" smtClean="0"/>
              <a:t>只忽略此目录下的 </a:t>
            </a:r>
            <a:r>
              <a:rPr lang="en-US" altLang="zh-CN" dirty="0" smtClean="0"/>
              <a:t>dir </a:t>
            </a:r>
            <a:r>
              <a:rPr lang="zh-CN" altLang="en-US" dirty="0" smtClean="0"/>
              <a:t>目录，其他子目录的 </a:t>
            </a:r>
            <a:r>
              <a:rPr lang="en-US" altLang="zh-CN" dirty="0" smtClean="0"/>
              <a:t>dir </a:t>
            </a:r>
            <a:r>
              <a:rPr lang="zh-CN" altLang="en-US" dirty="0" smtClean="0"/>
              <a:t>目录不忽略。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42386" y="2000246"/>
            <a:ext cx="1372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214818"/>
                </a:solidFill>
              </a:rPr>
              <a:t>THANKS</a:t>
            </a:r>
            <a:endParaRPr lang="zh-CN" altLang="en-US" sz="2800" dirty="0">
              <a:solidFill>
                <a:srgbClr val="214818"/>
              </a:solidFill>
            </a:endParaRPr>
          </a:p>
        </p:txBody>
      </p:sp>
      <p:pic>
        <p:nvPicPr>
          <p:cNvPr id="6" name="Picture 9" descr="C:\Documents and Settings\sheng.yang\桌面\2012PPT模板\图片1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14" y="4586754"/>
            <a:ext cx="855686" cy="18762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748611" y="4714890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sz="700" dirty="0" smtClean="0">
              <a:solidFill>
                <a:srgbClr val="214818"/>
              </a:solidFill>
            </a:endParaRPr>
          </a:p>
          <a:p>
            <a:pPr algn="ctr"/>
            <a:r>
              <a:rPr lang="en-US" altLang="zh-CN" sz="700" dirty="0" smtClean="0">
                <a:solidFill>
                  <a:srgbClr val="214818"/>
                </a:solidFill>
              </a:rPr>
              <a:t>2012 </a:t>
            </a:r>
            <a:r>
              <a:rPr lang="en-US" altLang="zh-CN" sz="700" dirty="0" err="1" smtClean="0">
                <a:solidFill>
                  <a:srgbClr val="214818"/>
                </a:solidFill>
              </a:rPr>
              <a:t>Tinno</a:t>
            </a:r>
            <a:r>
              <a:rPr lang="en-US" altLang="zh-CN" sz="700" dirty="0" smtClean="0">
                <a:solidFill>
                  <a:srgbClr val="214818"/>
                </a:solidFill>
              </a:rPr>
              <a:t> Mobile All Rights Reserved</a:t>
            </a:r>
            <a:endParaRPr lang="zh-CN" altLang="en-US" sz="700" dirty="0">
              <a:solidFill>
                <a:srgbClr val="21481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3"/>
          <p:cNvSpPr>
            <a:spLocks noChangeArrowheads="1"/>
          </p:cNvSpPr>
          <p:nvPr/>
        </p:nvSpPr>
        <p:spPr bwMode="auto">
          <a:xfrm>
            <a:off x="5072064" y="1115617"/>
            <a:ext cx="3500437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dirty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Git</a:t>
            </a:r>
            <a:r>
              <a:rPr lang="zh-CN" altLang="en-US" b="1" dirty="0" smtClean="0"/>
              <a:t>忽略的作用</a:t>
            </a:r>
            <a:endParaRPr lang="zh-CN" altLang="en-US" dirty="0">
              <a:solidFill>
                <a:srgbClr val="2F6422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如何添加</a:t>
            </a:r>
            <a:r>
              <a:rPr lang="en-US" altLang="zh-CN" b="1" dirty="0" err="1" smtClean="0"/>
              <a:t>Git</a:t>
            </a:r>
            <a:r>
              <a:rPr lang="zh-CN" altLang="en-US" b="1" dirty="0" smtClean="0"/>
              <a:t>忽略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b="1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b="1" dirty="0" err="1" smtClean="0">
                <a:latin typeface="华文细黑" pitchFamily="2" charset="-122"/>
                <a:ea typeface="华文细黑" pitchFamily="2" charset="-122"/>
              </a:rPr>
              <a:t>Git</a:t>
            </a: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忽略语法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571501" y="847725"/>
            <a:ext cx="36433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214818"/>
                </a:solidFill>
                <a:latin typeface="Calibri" pitchFamily="34" charset="0"/>
              </a:rPr>
              <a:t>培训目的</a:t>
            </a:r>
            <a:r>
              <a:rPr lang="zh-CN" altLang="en-US" b="1" dirty="0" smtClean="0">
                <a:solidFill>
                  <a:srgbClr val="214818"/>
                </a:solidFill>
                <a:latin typeface="Calibri" pitchFamily="34" charset="0"/>
              </a:rPr>
              <a:t>：如何使用</a:t>
            </a:r>
            <a:r>
              <a:rPr lang="en-US" altLang="zh-CN" b="1" dirty="0" err="1" smtClean="0">
                <a:solidFill>
                  <a:srgbClr val="214818"/>
                </a:solidFill>
                <a:latin typeface="Calibri" pitchFamily="34" charset="0"/>
              </a:rPr>
              <a:t>git</a:t>
            </a:r>
            <a:r>
              <a:rPr lang="en-US" altLang="zh-CN" b="1" dirty="0" smtClean="0">
                <a:solidFill>
                  <a:srgbClr val="214818"/>
                </a:solidFill>
                <a:latin typeface="Calibri" pitchFamily="34" charset="0"/>
              </a:rPr>
              <a:t> </a:t>
            </a:r>
            <a:r>
              <a:rPr lang="zh-CN" altLang="en-US" b="1" dirty="0" smtClean="0">
                <a:solidFill>
                  <a:srgbClr val="214818"/>
                </a:solidFill>
                <a:latin typeface="Calibri" pitchFamily="34" charset="0"/>
              </a:rPr>
              <a:t>忽略功能，将项目编译产生的临时文件忽略掉</a:t>
            </a:r>
            <a:endParaRPr lang="en-US" altLang="zh-CN" b="1" dirty="0">
              <a:solidFill>
                <a:srgbClr val="214818"/>
              </a:solidFill>
              <a:latin typeface="Calibri" pitchFamily="34" charset="0"/>
            </a:endParaRPr>
          </a:p>
          <a:p>
            <a:endParaRPr lang="en-US" altLang="zh-CN" b="1" dirty="0">
              <a:solidFill>
                <a:srgbClr val="214818"/>
              </a:solidFill>
              <a:latin typeface="Calibri" pitchFamily="34" charset="0"/>
            </a:endParaRPr>
          </a:p>
          <a:p>
            <a:endParaRPr lang="zh-CN" altLang="en-US" b="1" dirty="0">
              <a:solidFill>
                <a:srgbClr val="214818"/>
              </a:solidFill>
              <a:latin typeface="Calibri" pitchFamily="34" charset="0"/>
            </a:endParaRPr>
          </a:p>
        </p:txBody>
      </p:sp>
      <p:sp>
        <p:nvSpPr>
          <p:cNvPr id="6148" name="TextBox 5"/>
          <p:cNvSpPr txBox="1">
            <a:spLocks noChangeArrowheads="1"/>
          </p:cNvSpPr>
          <p:nvPr/>
        </p:nvSpPr>
        <p:spPr bwMode="auto">
          <a:xfrm>
            <a:off x="571501" y="2080023"/>
            <a:ext cx="364331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214818"/>
                </a:solidFill>
                <a:latin typeface="Calibri" pitchFamily="34" charset="0"/>
              </a:rPr>
              <a:t>培训对象：配置管理员</a:t>
            </a:r>
            <a:endParaRPr lang="en-US" altLang="zh-CN" b="1">
              <a:solidFill>
                <a:srgbClr val="214818"/>
              </a:solidFill>
              <a:latin typeface="Calibri" pitchFamily="34" charset="0"/>
            </a:endParaRPr>
          </a:p>
          <a:p>
            <a:endParaRPr lang="en-US" altLang="zh-CN" b="1">
              <a:solidFill>
                <a:srgbClr val="214818"/>
              </a:solidFill>
              <a:latin typeface="Calibri" pitchFamily="34" charset="0"/>
            </a:endParaRPr>
          </a:p>
          <a:p>
            <a:endParaRPr lang="zh-CN" altLang="en-US" b="1">
              <a:solidFill>
                <a:srgbClr val="214818"/>
              </a:solidFill>
              <a:latin typeface="Calibri" pitchFamily="34" charset="0"/>
            </a:endParaRPr>
          </a:p>
        </p:txBody>
      </p:sp>
      <p:sp>
        <p:nvSpPr>
          <p:cNvPr id="6149" name="TextBox 6"/>
          <p:cNvSpPr txBox="1">
            <a:spLocks noChangeArrowheads="1"/>
          </p:cNvSpPr>
          <p:nvPr/>
        </p:nvSpPr>
        <p:spPr bwMode="auto">
          <a:xfrm>
            <a:off x="571501" y="3098006"/>
            <a:ext cx="36433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214818"/>
                </a:solidFill>
                <a:latin typeface="Calibri" pitchFamily="34" charset="0"/>
              </a:rPr>
              <a:t>培训讲师：周亚姣</a:t>
            </a:r>
          </a:p>
        </p:txBody>
      </p:sp>
      <p:sp>
        <p:nvSpPr>
          <p:cNvPr id="6150" name="TextBox 7"/>
          <p:cNvSpPr txBox="1">
            <a:spLocks noChangeArrowheads="1"/>
          </p:cNvSpPr>
          <p:nvPr/>
        </p:nvSpPr>
        <p:spPr bwMode="auto">
          <a:xfrm>
            <a:off x="5072063" y="847725"/>
            <a:ext cx="36433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214818"/>
                </a:solidFill>
                <a:latin typeface="Calibri" pitchFamily="34" charset="0"/>
              </a:rPr>
              <a:t>学习重点：</a:t>
            </a:r>
          </a:p>
        </p:txBody>
      </p:sp>
      <p:sp>
        <p:nvSpPr>
          <p:cNvPr id="6151" name="TextBox 8"/>
          <p:cNvSpPr txBox="1">
            <a:spLocks noChangeArrowheads="1"/>
          </p:cNvSpPr>
          <p:nvPr/>
        </p:nvSpPr>
        <p:spPr bwMode="auto">
          <a:xfrm>
            <a:off x="571501" y="3901679"/>
            <a:ext cx="36433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214818"/>
                </a:solidFill>
                <a:latin typeface="Calibri" pitchFamily="34" charset="0"/>
              </a:rPr>
              <a:t>培训课时：</a:t>
            </a:r>
            <a:r>
              <a:rPr lang="en-US" altLang="zh-CN" b="1" dirty="0" smtClean="0">
                <a:solidFill>
                  <a:srgbClr val="214818"/>
                </a:solidFill>
                <a:latin typeface="Calibri" pitchFamily="34" charset="0"/>
              </a:rPr>
              <a:t>1H</a:t>
            </a:r>
            <a:endParaRPr lang="zh-CN" altLang="en-US" b="1" dirty="0">
              <a:solidFill>
                <a:srgbClr val="214818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44" y="285740"/>
            <a:ext cx="8229600" cy="857250"/>
          </a:xfrm>
        </p:spPr>
        <p:txBody>
          <a:bodyPr/>
          <a:lstStyle/>
          <a:p>
            <a:pPr algn="l"/>
            <a:r>
              <a:rPr lang="zh-CN" altLang="en-US" b="1" dirty="0" smtClean="0"/>
              <a:t>一、</a:t>
            </a:r>
            <a:r>
              <a:rPr lang="en-US" altLang="zh-CN" b="1" dirty="0" err="1" smtClean="0"/>
              <a:t>Git</a:t>
            </a:r>
            <a:r>
              <a:rPr lang="zh-CN" altLang="en-US" b="1" dirty="0" smtClean="0"/>
              <a:t>忽略的作用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357304"/>
            <a:ext cx="79714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 smtClean="0"/>
              <a:t>Git</a:t>
            </a:r>
            <a:r>
              <a:rPr lang="zh-CN" altLang="en-US" sz="1400" b="1" dirty="0" smtClean="0"/>
              <a:t>忽略功能的作用有如下：</a:t>
            </a:r>
            <a:endParaRPr lang="en-US" altLang="zh-CN" sz="1400" b="1" dirty="0" smtClean="0"/>
          </a:p>
          <a:p>
            <a:endParaRPr lang="en-US" altLang="zh-CN" sz="1400" b="1" dirty="0" smtClean="0"/>
          </a:p>
          <a:p>
            <a:r>
              <a:rPr lang="en-US" altLang="zh-CN" sz="1400" b="1" dirty="0" smtClean="0"/>
              <a:t>1</a:t>
            </a:r>
            <a:r>
              <a:rPr lang="zh-CN" altLang="en-US" sz="1400" b="1" dirty="0" smtClean="0"/>
              <a:t>、在</a:t>
            </a:r>
            <a:r>
              <a:rPr lang="en-US" altLang="zh-CN" sz="1400" b="1" dirty="0" err="1" smtClean="0"/>
              <a:t>git</a:t>
            </a:r>
            <a:r>
              <a:rPr lang="zh-CN" altLang="en-US" sz="1400" b="1" dirty="0" smtClean="0"/>
              <a:t>仓库中添加好忽略功能后，如修改了文件，使用</a:t>
            </a:r>
            <a:r>
              <a:rPr lang="en-US" altLang="zh-CN" sz="1400" b="1" dirty="0" err="1" smtClean="0"/>
              <a:t>git</a:t>
            </a:r>
            <a:r>
              <a:rPr lang="en-US" altLang="zh-CN" sz="1400" b="1" dirty="0" smtClean="0"/>
              <a:t> status</a:t>
            </a:r>
            <a:r>
              <a:rPr lang="zh-CN" altLang="en-US" sz="1400" b="1" dirty="0" smtClean="0"/>
              <a:t>查看文件状态时，是不会显示文件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        </a:t>
            </a:r>
            <a:r>
              <a:rPr lang="zh-CN" altLang="en-US" sz="1400" b="1" dirty="0" smtClean="0"/>
              <a:t>的修改、删除、添加等状态的。</a:t>
            </a:r>
            <a:endParaRPr lang="en-US" altLang="zh-CN" sz="1400" b="1" dirty="0" smtClean="0"/>
          </a:p>
          <a:p>
            <a:endParaRPr lang="en-US" altLang="zh-CN" sz="1400" b="1" dirty="0" smtClean="0"/>
          </a:p>
          <a:p>
            <a:r>
              <a:rPr lang="en-US" altLang="zh-CN" sz="1400" b="1" dirty="0" smtClean="0"/>
              <a:t>2</a:t>
            </a:r>
            <a:r>
              <a:rPr lang="zh-CN" altLang="en-US" sz="1400" b="1" dirty="0" smtClean="0"/>
              <a:t>、可以将项目编译产生出来的临时文件忽略掉，以防提交到服务器上对后续的工作造成干扰，同时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         </a:t>
            </a:r>
            <a:r>
              <a:rPr lang="zh-CN" altLang="en-US" sz="1400" b="1" dirty="0" smtClean="0"/>
              <a:t>如这些文件占用空间大时，也不会浪费服务器上的存储空间</a:t>
            </a:r>
            <a:endParaRPr lang="en-US" altLang="zh-CN" sz="1400" b="1" dirty="0" smtClean="0"/>
          </a:p>
          <a:p>
            <a:endParaRPr lang="en-US" altLang="zh-CN" sz="1400" b="1" dirty="0" smtClean="0"/>
          </a:p>
          <a:p>
            <a:r>
              <a:rPr lang="en-US" altLang="zh-CN" sz="1400" b="1" dirty="0" smtClean="0"/>
              <a:t>3</a:t>
            </a:r>
            <a:r>
              <a:rPr lang="zh-CN" altLang="en-US" sz="1400" b="1" dirty="0" smtClean="0"/>
              <a:t>、由于目前正在执行的新开发模式中，需要拆分仓库，这时也需要利用到忽略功能</a:t>
            </a:r>
            <a:endParaRPr lang="en-US" altLang="zh-CN" sz="1400" b="1" dirty="0" smtClean="0"/>
          </a:p>
          <a:p>
            <a:endParaRPr lang="en-US" altLang="zh-CN" sz="1400" b="1" dirty="0" smtClean="0"/>
          </a:p>
          <a:p>
            <a:endParaRPr lang="en-US" altLang="zh-CN" sz="1400" b="1" dirty="0" smtClean="0"/>
          </a:p>
          <a:p>
            <a:endParaRPr lang="en-US" altLang="zh-CN" sz="1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85740"/>
            <a:ext cx="8229600" cy="857250"/>
          </a:xfrm>
        </p:spPr>
        <p:txBody>
          <a:bodyPr/>
          <a:lstStyle/>
          <a:p>
            <a:pPr algn="l"/>
            <a:r>
              <a:rPr lang="zh-CN" altLang="en-US" b="1" dirty="0" smtClean="0"/>
              <a:t>二、如何添加</a:t>
            </a:r>
            <a:r>
              <a:rPr lang="en-US" altLang="zh-CN" b="1" dirty="0" err="1" smtClean="0"/>
              <a:t>Git</a:t>
            </a:r>
            <a:r>
              <a:rPr lang="zh-CN" altLang="en-US" b="1" dirty="0" smtClean="0"/>
              <a:t>忽略功能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928676"/>
            <a:ext cx="83551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、在添加</a:t>
            </a:r>
            <a:r>
              <a:rPr lang="en-US" altLang="zh-CN" b="1" dirty="0" err="1" smtClean="0"/>
              <a:t>git</a:t>
            </a:r>
            <a:r>
              <a:rPr lang="zh-CN" altLang="en-US" b="1" dirty="0" smtClean="0"/>
              <a:t>忽略功能的前提条件有如下：</a:t>
            </a:r>
            <a:endParaRPr lang="en-US" altLang="zh-CN" b="1" dirty="0" smtClean="0"/>
          </a:p>
          <a:p>
            <a:r>
              <a:rPr lang="en-US" altLang="zh-CN" dirty="0" smtClean="0"/>
              <a:t>        a</a:t>
            </a:r>
            <a:r>
              <a:rPr lang="zh-CN" altLang="en-US" dirty="0" smtClean="0"/>
              <a:t>、你想要忽略的文件或者文件夹，是未受控，即</a:t>
            </a:r>
            <a:r>
              <a:rPr lang="zh-CN" altLang="en-US" dirty="0" smtClean="0">
                <a:solidFill>
                  <a:srgbClr val="FF0000"/>
                </a:solidFill>
              </a:rPr>
              <a:t>未</a:t>
            </a:r>
            <a:r>
              <a:rPr lang="en-US" altLang="zh-CN" dirty="0" err="1" smtClean="0">
                <a:solidFill>
                  <a:srgbClr val="FF0000"/>
                </a:solidFill>
              </a:rPr>
              <a:t>git</a:t>
            </a:r>
            <a:r>
              <a:rPr lang="en-US" altLang="zh-CN" dirty="0" smtClean="0">
                <a:solidFill>
                  <a:srgbClr val="FF0000"/>
                </a:solidFill>
              </a:rPr>
              <a:t> add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 descr="add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571618"/>
            <a:ext cx="8215370" cy="3580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638122"/>
            <a:ext cx="83551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b</a:t>
            </a:r>
            <a:r>
              <a:rPr lang="zh-CN" altLang="en-US" dirty="0" smtClean="0"/>
              <a:t>、如是</a:t>
            </a:r>
            <a:r>
              <a:rPr lang="zh-CN" altLang="en-US" dirty="0" smtClean="0">
                <a:solidFill>
                  <a:srgbClr val="FF0000"/>
                </a:solidFill>
              </a:rPr>
              <a:t>已受控的</a:t>
            </a:r>
            <a:r>
              <a:rPr lang="zh-CN" altLang="en-US" dirty="0" smtClean="0"/>
              <a:t>文件或者文件夹时，则</a:t>
            </a:r>
            <a:r>
              <a:rPr lang="zh-CN" altLang="en-US" dirty="0" smtClean="0">
                <a:solidFill>
                  <a:srgbClr val="FF0000"/>
                </a:solidFill>
              </a:rPr>
              <a:t>需要先从</a:t>
            </a:r>
            <a:r>
              <a:rPr lang="en-US" altLang="zh-CN" dirty="0" err="1" smtClean="0">
                <a:solidFill>
                  <a:srgbClr val="FF0000"/>
                </a:solidFill>
              </a:rPr>
              <a:t>git</a:t>
            </a:r>
            <a:r>
              <a:rPr lang="zh-CN" altLang="en-US" dirty="0" smtClean="0">
                <a:solidFill>
                  <a:srgbClr val="FF0000"/>
                </a:solidFill>
              </a:rPr>
              <a:t>版本库中剔除掉</a:t>
            </a:r>
            <a:r>
              <a:rPr lang="zh-CN" altLang="en-US" dirty="0" smtClean="0"/>
              <a:t>，也就是</a:t>
            </a:r>
            <a:endParaRPr lang="en-US" altLang="zh-CN" dirty="0" smtClean="0"/>
          </a:p>
          <a:p>
            <a:r>
              <a:rPr lang="en-US" altLang="zh-CN" dirty="0" smtClean="0"/>
              <a:t>               </a:t>
            </a:r>
            <a:r>
              <a:rPr lang="zh-CN" altLang="en-US" dirty="0" smtClean="0"/>
              <a:t>从版本库中删除掉。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注：如不符合如上两点，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忽略功能将无效，如下图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 descr="wu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928808"/>
            <a:ext cx="8429684" cy="3000396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4282" y="-142894"/>
            <a:ext cx="8229600" cy="857250"/>
          </a:xfrm>
        </p:spPr>
        <p:txBody>
          <a:bodyPr/>
          <a:lstStyle/>
          <a:p>
            <a:pPr algn="l"/>
            <a:r>
              <a:rPr lang="zh-CN" altLang="en-US" b="1" dirty="0" smtClean="0"/>
              <a:t>二、如何添加</a:t>
            </a:r>
            <a:r>
              <a:rPr lang="en-US" altLang="zh-CN" b="1" dirty="0" err="1" smtClean="0"/>
              <a:t>Git</a:t>
            </a:r>
            <a:r>
              <a:rPr lang="zh-CN" altLang="en-US" b="1" dirty="0" smtClean="0"/>
              <a:t>忽略功能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14282" y="-142894"/>
            <a:ext cx="8229600" cy="857250"/>
          </a:xfrm>
        </p:spPr>
        <p:txBody>
          <a:bodyPr/>
          <a:lstStyle/>
          <a:p>
            <a:pPr algn="l"/>
            <a:r>
              <a:rPr lang="zh-CN" altLang="en-US" b="1" dirty="0" smtClean="0"/>
              <a:t>二、如何添加</a:t>
            </a:r>
            <a:r>
              <a:rPr lang="en-US" altLang="zh-CN" b="1" dirty="0" err="1" smtClean="0"/>
              <a:t>Git</a:t>
            </a:r>
            <a:r>
              <a:rPr lang="zh-CN" altLang="en-US" b="1" dirty="0" smtClean="0"/>
              <a:t>忽略功能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714362"/>
            <a:ext cx="770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已受控的</a:t>
            </a:r>
            <a:r>
              <a:rPr lang="zh-CN" altLang="en-US" dirty="0" smtClean="0"/>
              <a:t>文件，则需要通过</a:t>
            </a:r>
            <a:r>
              <a:rPr lang="en-US" altLang="zh-CN" dirty="0" err="1" smtClean="0">
                <a:solidFill>
                  <a:srgbClr val="FF0000"/>
                </a:solidFill>
              </a:rPr>
              <a:t>git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rm</a:t>
            </a:r>
            <a:r>
              <a:rPr lang="en-US" altLang="zh-CN" dirty="0" smtClean="0">
                <a:solidFill>
                  <a:srgbClr val="FF0000"/>
                </a:solidFill>
              </a:rPr>
              <a:t> –</a:t>
            </a:r>
            <a:r>
              <a:rPr lang="en-US" altLang="zh-CN" dirty="0" err="1" smtClean="0">
                <a:solidFill>
                  <a:srgbClr val="FF0000"/>
                </a:solidFill>
              </a:rPr>
              <a:t>fr</a:t>
            </a:r>
            <a:r>
              <a:rPr lang="en-US" altLang="zh-CN" dirty="0" smtClean="0">
                <a:solidFill>
                  <a:srgbClr val="FF0000"/>
                </a:solidFill>
              </a:rPr>
              <a:t> filename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从版本库中删除掉</a:t>
            </a:r>
            <a:r>
              <a:rPr lang="zh-CN" altLang="en-US" dirty="0" smtClean="0"/>
              <a:t>，如图：</a:t>
            </a:r>
            <a:endParaRPr lang="zh-CN" altLang="en-US" dirty="0"/>
          </a:p>
        </p:txBody>
      </p:sp>
      <p:pic>
        <p:nvPicPr>
          <p:cNvPr id="8" name="图片 7" descr="rm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22" y="1142990"/>
            <a:ext cx="8638096" cy="37333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14282" y="-142894"/>
            <a:ext cx="8229600" cy="857250"/>
          </a:xfrm>
        </p:spPr>
        <p:txBody>
          <a:bodyPr/>
          <a:lstStyle/>
          <a:p>
            <a:pPr algn="l"/>
            <a:r>
              <a:rPr lang="zh-CN" altLang="en-US" b="1" dirty="0" smtClean="0"/>
              <a:t>二、如何添加</a:t>
            </a:r>
            <a:r>
              <a:rPr lang="en-US" altLang="zh-CN" b="1" dirty="0" err="1" smtClean="0"/>
              <a:t>Git</a:t>
            </a:r>
            <a:r>
              <a:rPr lang="zh-CN" altLang="en-US" b="1" dirty="0" smtClean="0"/>
              <a:t>忽略功能</a:t>
            </a:r>
            <a:endParaRPr lang="zh-CN" altLang="en-US" dirty="0"/>
          </a:p>
        </p:txBody>
      </p:sp>
      <p:pic>
        <p:nvPicPr>
          <p:cNvPr id="7" name="图片 6" descr="rm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85" y="786328"/>
            <a:ext cx="8571429" cy="40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14282" y="-18"/>
            <a:ext cx="8229600" cy="857250"/>
          </a:xfrm>
        </p:spPr>
        <p:txBody>
          <a:bodyPr/>
          <a:lstStyle/>
          <a:p>
            <a:pPr algn="l"/>
            <a:r>
              <a:rPr lang="zh-CN" altLang="en-US" b="1" dirty="0" smtClean="0"/>
              <a:t>二、如何添加</a:t>
            </a:r>
            <a:r>
              <a:rPr lang="en-US" altLang="zh-CN" b="1" dirty="0" err="1" smtClean="0"/>
              <a:t>Git</a:t>
            </a:r>
            <a:r>
              <a:rPr lang="zh-CN" altLang="en-US" b="1" dirty="0" smtClean="0"/>
              <a:t>忽略功能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714362"/>
            <a:ext cx="75724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、在</a:t>
            </a:r>
            <a:r>
              <a:rPr lang="en-US" altLang="zh-CN" b="1" dirty="0" err="1" smtClean="0">
                <a:solidFill>
                  <a:srgbClr val="FF0000"/>
                </a:solidFill>
              </a:rPr>
              <a:t>git</a:t>
            </a:r>
            <a:r>
              <a:rPr lang="zh-CN" altLang="en-US" b="1" dirty="0" smtClean="0">
                <a:solidFill>
                  <a:srgbClr val="FF0000"/>
                </a:solidFill>
              </a:rPr>
              <a:t>仓库下</a:t>
            </a:r>
            <a:r>
              <a:rPr lang="zh-CN" altLang="en-US" b="1" dirty="0" smtClean="0"/>
              <a:t>通过</a:t>
            </a:r>
            <a:r>
              <a:rPr lang="zh-CN" altLang="en-US" b="1" dirty="0" smtClean="0">
                <a:solidFill>
                  <a:srgbClr val="FF0000"/>
                </a:solidFill>
              </a:rPr>
              <a:t>添加一个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  <a:r>
              <a:rPr lang="en-US" altLang="zh-CN" b="1" dirty="0" err="1" smtClean="0">
                <a:solidFill>
                  <a:srgbClr val="FF0000"/>
                </a:solidFill>
              </a:rPr>
              <a:t>gitignore</a:t>
            </a:r>
            <a:r>
              <a:rPr lang="zh-CN" altLang="en-US" b="1" dirty="0" smtClean="0">
                <a:solidFill>
                  <a:srgbClr val="FF0000"/>
                </a:solidFill>
              </a:rPr>
              <a:t>文件，来添加</a:t>
            </a:r>
            <a:r>
              <a:rPr lang="en-US" altLang="zh-CN" b="1" dirty="0" err="1" smtClean="0">
                <a:solidFill>
                  <a:srgbClr val="FF0000"/>
                </a:solidFill>
              </a:rPr>
              <a:t>git</a:t>
            </a:r>
            <a:r>
              <a:rPr lang="zh-CN" altLang="en-US" b="1" dirty="0" smtClean="0">
                <a:solidFill>
                  <a:srgbClr val="FF0000"/>
                </a:solidFill>
              </a:rPr>
              <a:t>忽略功能，最后</a:t>
            </a:r>
            <a:r>
              <a:rPr lang="en-US" altLang="zh-CN" b="1" dirty="0" smtClean="0">
                <a:solidFill>
                  <a:srgbClr val="FF0000"/>
                </a:solidFill>
              </a:rPr>
              <a:t>push</a:t>
            </a:r>
            <a:r>
              <a:rPr lang="zh-CN" altLang="en-US" b="1" dirty="0" smtClean="0">
                <a:solidFill>
                  <a:srgbClr val="FF0000"/>
                </a:solidFill>
              </a:rPr>
              <a:t>至服务器上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 descr="add1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09" y="1428742"/>
            <a:ext cx="7657143" cy="3643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14282" y="285740"/>
            <a:ext cx="8229600" cy="857250"/>
          </a:xfrm>
        </p:spPr>
        <p:txBody>
          <a:bodyPr/>
          <a:lstStyle/>
          <a:p>
            <a:pPr algn="l"/>
            <a:r>
              <a:rPr lang="zh-CN" altLang="en-US" b="1" dirty="0" smtClean="0"/>
              <a:t>二、如何添加</a:t>
            </a:r>
            <a:r>
              <a:rPr lang="en-US" altLang="zh-CN" b="1" dirty="0" err="1" smtClean="0"/>
              <a:t>Git</a:t>
            </a:r>
            <a:r>
              <a:rPr lang="zh-CN" altLang="en-US" b="1" dirty="0" smtClean="0"/>
              <a:t>忽略功能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928676"/>
            <a:ext cx="77153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、添加忽略的一些注意事项：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注：这个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gitignore</a:t>
            </a:r>
            <a:r>
              <a:rPr lang="zh-CN" altLang="en-US" dirty="0" smtClean="0"/>
              <a:t>文件具体放到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仓库的哪级目录下，需要根据要忽略的文件而定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如</a:t>
            </a:r>
            <a:r>
              <a:rPr lang="zh-CN" altLang="en-US" dirty="0" smtClean="0"/>
              <a:t>像</a:t>
            </a:r>
            <a:r>
              <a:rPr lang="en-US" altLang="zh-CN" dirty="0" smtClean="0"/>
              <a:t>4</a:t>
            </a:r>
            <a:r>
              <a:rPr lang="zh-CN" altLang="en-US" dirty="0" smtClean="0"/>
              <a:t>点</a:t>
            </a:r>
            <a:r>
              <a:rPr lang="zh-CN" altLang="en-US" dirty="0" smtClean="0"/>
              <a:t>那样，</a:t>
            </a:r>
            <a:r>
              <a:rPr lang="zh-CN" altLang="en-US" dirty="0" smtClean="0">
                <a:solidFill>
                  <a:srgbClr val="FF0000"/>
                </a:solidFill>
              </a:rPr>
              <a:t>在二级、三级目录下都可以加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en-US" altLang="zh-CN" dirty="0" err="1" smtClean="0">
                <a:solidFill>
                  <a:srgbClr val="FF0000"/>
                </a:solidFill>
              </a:rPr>
              <a:t>gitignore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建议最好是都统一放在有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en-US" altLang="zh-CN" dirty="0" err="1" smtClean="0">
                <a:solidFill>
                  <a:srgbClr val="FF0000"/>
                </a:solidFill>
              </a:rPr>
              <a:t>git</a:t>
            </a:r>
            <a:r>
              <a:rPr lang="zh-CN" altLang="en-US" dirty="0" smtClean="0">
                <a:solidFill>
                  <a:srgbClr val="FF0000"/>
                </a:solidFill>
              </a:rPr>
              <a:t>文件夹的当前目录下，也即一级目录下</a:t>
            </a:r>
            <a:r>
              <a:rPr lang="zh-CN" altLang="en-US" dirty="0" smtClean="0"/>
              <a:t>，以免添加这么多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gitignore</a:t>
            </a:r>
            <a:r>
              <a:rPr lang="zh-CN" altLang="en-US" dirty="0" smtClean="0"/>
              <a:t>文件，</a:t>
            </a:r>
            <a:r>
              <a:rPr lang="zh-CN" altLang="en-US" dirty="0" smtClean="0">
                <a:solidFill>
                  <a:srgbClr val="FF0000"/>
                </a:solidFill>
              </a:rPr>
              <a:t>导致混乱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603</Words>
  <Application>Microsoft Office PowerPoint</Application>
  <PresentationFormat>全屏显示(16:9)</PresentationFormat>
  <Paragraphs>98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一、Git忽略的作用</vt:lpstr>
      <vt:lpstr>二、如何添加Git忽略功能</vt:lpstr>
      <vt:lpstr>二、如何添加Git忽略功能</vt:lpstr>
      <vt:lpstr>二、如何添加Git忽略功能</vt:lpstr>
      <vt:lpstr>二、如何添加Git忽略功能</vt:lpstr>
      <vt:lpstr>二、如何添加Git忽略功能</vt:lpstr>
      <vt:lpstr>二、如何添加Git忽略功能</vt:lpstr>
      <vt:lpstr>二、如何添加Git忽略功能</vt:lpstr>
      <vt:lpstr>二、如何添加Git忽略功能</vt:lpstr>
      <vt:lpstr>三、Git忽略语法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kishi</dc:creator>
  <cp:lastModifiedBy>user</cp:lastModifiedBy>
  <cp:revision>91</cp:revision>
  <dcterms:modified xsi:type="dcterms:W3CDTF">2015-01-22T07:20:06Z</dcterms:modified>
</cp:coreProperties>
</file>