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7" r:id="rId2"/>
    <p:sldId id="260" r:id="rId3"/>
    <p:sldId id="261" r:id="rId4"/>
    <p:sldId id="284" r:id="rId5"/>
    <p:sldId id="263" r:id="rId6"/>
    <p:sldId id="264" r:id="rId7"/>
    <p:sldId id="265" r:id="rId8"/>
    <p:sldId id="267" r:id="rId9"/>
    <p:sldId id="285" r:id="rId10"/>
    <p:sldId id="295" r:id="rId11"/>
    <p:sldId id="270" r:id="rId12"/>
    <p:sldId id="271" r:id="rId13"/>
    <p:sldId id="272" r:id="rId14"/>
    <p:sldId id="273" r:id="rId15"/>
    <p:sldId id="275" r:id="rId16"/>
    <p:sldId id="283" r:id="rId17"/>
    <p:sldId id="288" r:id="rId18"/>
    <p:sldId id="286" r:id="rId19"/>
    <p:sldId id="291" r:id="rId20"/>
    <p:sldId id="293" r:id="rId21"/>
    <p:sldId id="276" r:id="rId22"/>
    <p:sldId id="277" r:id="rId23"/>
    <p:sldId id="278" r:id="rId24"/>
    <p:sldId id="279" r:id="rId25"/>
    <p:sldId id="280" r:id="rId26"/>
    <p:sldId id="281" r:id="rId27"/>
    <p:sldId id="25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22B0B-CD6C-41C5-888A-4A7BE15BEAE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E6EB313-9415-4178-8CCC-A709320C3586}">
      <dgm:prSet phldrT="[文本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Git-fetch</a:t>
          </a:r>
          <a:endParaRPr lang="zh-CN" altLang="en-US" dirty="0"/>
        </a:p>
      </dgm:t>
    </dgm:pt>
    <dgm:pt modelId="{E0CDEC71-0E2F-40EE-B186-955ED962BF82}" type="parTrans" cxnId="{CEE949B1-075B-4A77-ADD8-ACCE1294B949}">
      <dgm:prSet/>
      <dgm:spPr/>
      <dgm:t>
        <a:bodyPr/>
        <a:lstStyle/>
        <a:p>
          <a:endParaRPr lang="zh-CN" altLang="en-US"/>
        </a:p>
      </dgm:t>
    </dgm:pt>
    <dgm:pt modelId="{66DD1BD8-BA0D-4DF2-8CC2-23E5DD078F54}" type="sibTrans" cxnId="{CEE949B1-075B-4A77-ADD8-ACCE1294B949}">
      <dgm:prSet/>
      <dgm:spPr/>
      <dgm:t>
        <a:bodyPr/>
        <a:lstStyle/>
        <a:p>
          <a:endParaRPr lang="zh-CN" altLang="en-US"/>
        </a:p>
      </dgm:t>
    </dgm:pt>
    <dgm:pt modelId="{B095C961-E074-4779-ACCD-C86123C66B0B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Git-merge</a:t>
          </a:r>
          <a:endParaRPr lang="zh-CN" altLang="en-US" dirty="0"/>
        </a:p>
      </dgm:t>
    </dgm:pt>
    <dgm:pt modelId="{28EF3C29-F178-4C9E-B7B7-5FFA301FE47A}" type="parTrans" cxnId="{A4CE89B8-F52D-4688-B37E-3164E83F4AED}">
      <dgm:prSet/>
      <dgm:spPr/>
      <dgm:t>
        <a:bodyPr/>
        <a:lstStyle/>
        <a:p>
          <a:endParaRPr lang="zh-CN" altLang="en-US"/>
        </a:p>
      </dgm:t>
    </dgm:pt>
    <dgm:pt modelId="{42E64B88-7C13-4480-84A6-931E2C5770E7}" type="sibTrans" cxnId="{A4CE89B8-F52D-4688-B37E-3164E83F4AED}">
      <dgm:prSet/>
      <dgm:spPr/>
      <dgm:t>
        <a:bodyPr/>
        <a:lstStyle/>
        <a:p>
          <a:endParaRPr lang="zh-CN" altLang="en-US"/>
        </a:p>
      </dgm:t>
    </dgm:pt>
    <dgm:pt modelId="{95693236-3DB1-428E-A220-214AA24A4CAD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Git-pull</a:t>
          </a:r>
          <a:endParaRPr lang="zh-CN" altLang="en-US" dirty="0"/>
        </a:p>
      </dgm:t>
    </dgm:pt>
    <dgm:pt modelId="{69E0B414-2E05-4A84-AB86-6C1F6E9D13BC}" type="parTrans" cxnId="{7ED9802B-F056-497F-A5C2-E893CCEEA1CB}">
      <dgm:prSet/>
      <dgm:spPr/>
      <dgm:t>
        <a:bodyPr/>
        <a:lstStyle/>
        <a:p>
          <a:endParaRPr lang="zh-CN" altLang="en-US"/>
        </a:p>
      </dgm:t>
    </dgm:pt>
    <dgm:pt modelId="{1EB3CC15-DC4C-4BE6-9B2E-F4376C2DE071}" type="sibTrans" cxnId="{7ED9802B-F056-497F-A5C2-E893CCEEA1CB}">
      <dgm:prSet/>
      <dgm:spPr/>
      <dgm:t>
        <a:bodyPr/>
        <a:lstStyle/>
        <a:p>
          <a:endParaRPr lang="zh-CN" altLang="en-US"/>
        </a:p>
      </dgm:t>
    </dgm:pt>
    <dgm:pt modelId="{B6EFF880-B6C5-4F9C-96FD-0F51BE0F166A}" type="pres">
      <dgm:prSet presAssocID="{82E22B0B-CD6C-41C5-888A-4A7BE15BEAE1}" presName="linearFlow" presStyleCnt="0">
        <dgm:presLayoutVars>
          <dgm:dir/>
          <dgm:resizeHandles val="exact"/>
        </dgm:presLayoutVars>
      </dgm:prSet>
      <dgm:spPr/>
    </dgm:pt>
    <dgm:pt modelId="{3FB4224A-3AF7-4192-8EF7-0DA981FDAD75}" type="pres">
      <dgm:prSet presAssocID="{0E6EB313-9415-4178-8CCC-A709320C35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3187-0539-4A5C-BC78-6BEC54603C50}" type="pres">
      <dgm:prSet presAssocID="{66DD1BD8-BA0D-4DF2-8CC2-23E5DD078F54}" presName="spacerL" presStyleCnt="0"/>
      <dgm:spPr/>
    </dgm:pt>
    <dgm:pt modelId="{6777CEA2-E201-41A5-B43D-051104ED5005}" type="pres">
      <dgm:prSet presAssocID="{66DD1BD8-BA0D-4DF2-8CC2-23E5DD078F5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B13E700-8818-489C-AB00-7621FE706B13}" type="pres">
      <dgm:prSet presAssocID="{66DD1BD8-BA0D-4DF2-8CC2-23E5DD078F54}" presName="spacerR" presStyleCnt="0"/>
      <dgm:spPr/>
    </dgm:pt>
    <dgm:pt modelId="{6878F56D-4A32-47EB-8F81-27EE35A89495}" type="pres">
      <dgm:prSet presAssocID="{B095C961-E074-4779-ACCD-C86123C66B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26566-EE0D-45FF-AD7D-FA136665B783}" type="pres">
      <dgm:prSet presAssocID="{42E64B88-7C13-4480-84A6-931E2C5770E7}" presName="spacerL" presStyleCnt="0"/>
      <dgm:spPr/>
    </dgm:pt>
    <dgm:pt modelId="{7919AEF5-F647-4620-878D-EAF83A5FA447}" type="pres">
      <dgm:prSet presAssocID="{42E64B88-7C13-4480-84A6-931E2C5770E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8759240-89BB-4495-9663-3802FE69CB08}" type="pres">
      <dgm:prSet presAssocID="{42E64B88-7C13-4480-84A6-931E2C5770E7}" presName="spacerR" presStyleCnt="0"/>
      <dgm:spPr/>
    </dgm:pt>
    <dgm:pt modelId="{47EB6534-47ED-4CF5-803D-A1A20ABB0FF0}" type="pres">
      <dgm:prSet presAssocID="{95693236-3DB1-428E-A220-214AA24A4C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DD0647-8DC0-4172-87E1-66E988B44F80}" type="presOf" srcId="{66DD1BD8-BA0D-4DF2-8CC2-23E5DD078F54}" destId="{6777CEA2-E201-41A5-B43D-051104ED5005}" srcOrd="0" destOrd="0" presId="urn:microsoft.com/office/officeart/2005/8/layout/equation1"/>
    <dgm:cxn modelId="{A4CE89B8-F52D-4688-B37E-3164E83F4AED}" srcId="{82E22B0B-CD6C-41C5-888A-4A7BE15BEAE1}" destId="{B095C961-E074-4779-ACCD-C86123C66B0B}" srcOrd="1" destOrd="0" parTransId="{28EF3C29-F178-4C9E-B7B7-5FFA301FE47A}" sibTransId="{42E64B88-7C13-4480-84A6-931E2C5770E7}"/>
    <dgm:cxn modelId="{CEE949B1-075B-4A77-ADD8-ACCE1294B949}" srcId="{82E22B0B-CD6C-41C5-888A-4A7BE15BEAE1}" destId="{0E6EB313-9415-4178-8CCC-A709320C3586}" srcOrd="0" destOrd="0" parTransId="{E0CDEC71-0E2F-40EE-B186-955ED962BF82}" sibTransId="{66DD1BD8-BA0D-4DF2-8CC2-23E5DD078F54}"/>
    <dgm:cxn modelId="{671ABB9E-0B30-45C3-896B-DCA51CC0CFC9}" type="presOf" srcId="{B095C961-E074-4779-ACCD-C86123C66B0B}" destId="{6878F56D-4A32-47EB-8F81-27EE35A89495}" srcOrd="0" destOrd="0" presId="urn:microsoft.com/office/officeart/2005/8/layout/equation1"/>
    <dgm:cxn modelId="{AB1A35AE-9D8F-4866-85AA-AC622B59B547}" type="presOf" srcId="{42E64B88-7C13-4480-84A6-931E2C5770E7}" destId="{7919AEF5-F647-4620-878D-EAF83A5FA447}" srcOrd="0" destOrd="0" presId="urn:microsoft.com/office/officeart/2005/8/layout/equation1"/>
    <dgm:cxn modelId="{7ED9802B-F056-497F-A5C2-E893CCEEA1CB}" srcId="{82E22B0B-CD6C-41C5-888A-4A7BE15BEAE1}" destId="{95693236-3DB1-428E-A220-214AA24A4CAD}" srcOrd="2" destOrd="0" parTransId="{69E0B414-2E05-4A84-AB86-6C1F6E9D13BC}" sibTransId="{1EB3CC15-DC4C-4BE6-9B2E-F4376C2DE071}"/>
    <dgm:cxn modelId="{CFF75138-52DA-4199-8A81-8CB2DE371C6A}" type="presOf" srcId="{95693236-3DB1-428E-A220-214AA24A4CAD}" destId="{47EB6534-47ED-4CF5-803D-A1A20ABB0FF0}" srcOrd="0" destOrd="0" presId="urn:microsoft.com/office/officeart/2005/8/layout/equation1"/>
    <dgm:cxn modelId="{101F0269-4536-4784-BD64-1615EC06335E}" type="presOf" srcId="{0E6EB313-9415-4178-8CCC-A709320C3586}" destId="{3FB4224A-3AF7-4192-8EF7-0DA981FDAD75}" srcOrd="0" destOrd="0" presId="urn:microsoft.com/office/officeart/2005/8/layout/equation1"/>
    <dgm:cxn modelId="{BFF1D95D-C19A-471C-BCA2-AEDD9C594A9F}" type="presOf" srcId="{82E22B0B-CD6C-41C5-888A-4A7BE15BEAE1}" destId="{B6EFF880-B6C5-4F9C-96FD-0F51BE0F166A}" srcOrd="0" destOrd="0" presId="urn:microsoft.com/office/officeart/2005/8/layout/equation1"/>
    <dgm:cxn modelId="{217894EC-13F7-4D1A-9A2F-89694AB72698}" type="presParOf" srcId="{B6EFF880-B6C5-4F9C-96FD-0F51BE0F166A}" destId="{3FB4224A-3AF7-4192-8EF7-0DA981FDAD75}" srcOrd="0" destOrd="0" presId="urn:microsoft.com/office/officeart/2005/8/layout/equation1"/>
    <dgm:cxn modelId="{25F229BA-CFD3-465B-9B62-3555EB6E103D}" type="presParOf" srcId="{B6EFF880-B6C5-4F9C-96FD-0F51BE0F166A}" destId="{D9703187-0539-4A5C-BC78-6BEC54603C50}" srcOrd="1" destOrd="0" presId="urn:microsoft.com/office/officeart/2005/8/layout/equation1"/>
    <dgm:cxn modelId="{C5B84828-ED18-4B78-9D60-A49D9912D6DC}" type="presParOf" srcId="{B6EFF880-B6C5-4F9C-96FD-0F51BE0F166A}" destId="{6777CEA2-E201-41A5-B43D-051104ED5005}" srcOrd="2" destOrd="0" presId="urn:microsoft.com/office/officeart/2005/8/layout/equation1"/>
    <dgm:cxn modelId="{D4BA39D0-F303-4C0E-A03A-67675247243A}" type="presParOf" srcId="{B6EFF880-B6C5-4F9C-96FD-0F51BE0F166A}" destId="{EB13E700-8818-489C-AB00-7621FE706B13}" srcOrd="3" destOrd="0" presId="urn:microsoft.com/office/officeart/2005/8/layout/equation1"/>
    <dgm:cxn modelId="{CCA048F3-DB1F-4C9D-BDB8-1CFF7AFBD8D3}" type="presParOf" srcId="{B6EFF880-B6C5-4F9C-96FD-0F51BE0F166A}" destId="{6878F56D-4A32-47EB-8F81-27EE35A89495}" srcOrd="4" destOrd="0" presId="urn:microsoft.com/office/officeart/2005/8/layout/equation1"/>
    <dgm:cxn modelId="{60DE432E-2906-4954-8C69-8456FB006078}" type="presParOf" srcId="{B6EFF880-B6C5-4F9C-96FD-0F51BE0F166A}" destId="{9C026566-EE0D-45FF-AD7D-FA136665B783}" srcOrd="5" destOrd="0" presId="urn:microsoft.com/office/officeart/2005/8/layout/equation1"/>
    <dgm:cxn modelId="{B866437C-771F-4355-B85A-D3527E1BB80C}" type="presParOf" srcId="{B6EFF880-B6C5-4F9C-96FD-0F51BE0F166A}" destId="{7919AEF5-F647-4620-878D-EAF83A5FA447}" srcOrd="6" destOrd="0" presId="urn:microsoft.com/office/officeart/2005/8/layout/equation1"/>
    <dgm:cxn modelId="{3D3FF0A9-8D94-44D4-92E4-59174DE0A589}" type="presParOf" srcId="{B6EFF880-B6C5-4F9C-96FD-0F51BE0F166A}" destId="{58759240-89BB-4495-9663-3802FE69CB08}" srcOrd="7" destOrd="0" presId="urn:microsoft.com/office/officeart/2005/8/layout/equation1"/>
    <dgm:cxn modelId="{631BE1A5-A8A1-4E91-A164-A5FA1F5BBF8C}" type="presParOf" srcId="{B6EFF880-B6C5-4F9C-96FD-0F51BE0F166A}" destId="{47EB6534-47ED-4CF5-803D-A1A20ABB0FF0}" srcOrd="8" destOrd="0" presId="urn:microsoft.com/office/officeart/2005/8/layout/equati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F73BB-EAAA-44DD-8962-439DA56244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1E3CC6-2C69-45D0-880C-A035C0E3240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rgbClr val="000000"/>
              </a:solidFill>
              <a:latin typeface="Arial"/>
              <a:ea typeface="宋体"/>
            </a:rPr>
            <a:t>Git </a:t>
          </a:r>
          <a:r>
            <a:rPr lang="zh-CN" altLang="en-US" dirty="0" smtClean="0">
              <a:solidFill>
                <a:srgbClr val="000000"/>
              </a:solidFill>
              <a:latin typeface="Arial"/>
              <a:ea typeface="宋体"/>
            </a:rPr>
            <a:t>远程</a:t>
          </a:r>
          <a:r>
            <a:rPr lang="en-US" altLang="zh-CN" dirty="0" smtClean="0">
              <a:solidFill>
                <a:srgbClr val="000000"/>
              </a:solidFill>
              <a:latin typeface="Arial"/>
              <a:ea typeface="宋体"/>
            </a:rPr>
            <a:t>pull</a:t>
          </a:r>
          <a:r>
            <a:rPr lang="zh-CN" altLang="en-US" dirty="0" smtClean="0">
              <a:solidFill>
                <a:srgbClr val="000000"/>
              </a:solidFill>
              <a:latin typeface="Arial"/>
              <a:ea typeface="宋体"/>
            </a:rPr>
            <a:t>命令：</a:t>
          </a:r>
          <a:endParaRPr lang="en-US" dirty="0" smtClean="0">
            <a:solidFill>
              <a:srgbClr val="000000"/>
            </a:solidFill>
            <a:latin typeface="Arial"/>
            <a:ea typeface="宋体"/>
          </a:endParaRPr>
        </a:p>
      </dgm:t>
    </dgm:pt>
    <dgm:pt modelId="{39E918B9-42C2-464A-8657-2819650C6925}" type="parTrans" cxnId="{FB30839B-2846-495A-B791-F113D2F9D7A3}">
      <dgm:prSet/>
      <dgm:spPr/>
      <dgm:t>
        <a:bodyPr/>
        <a:lstStyle/>
        <a:p>
          <a:endParaRPr lang="zh-CN" altLang="en-US"/>
        </a:p>
      </dgm:t>
    </dgm:pt>
    <dgm:pt modelId="{940B34AC-8A32-4FCB-A54C-CCE63B44C728}" type="sibTrans" cxnId="{FB30839B-2846-495A-B791-F113D2F9D7A3}">
      <dgm:prSet/>
      <dgm:spPr/>
      <dgm:t>
        <a:bodyPr/>
        <a:lstStyle/>
        <a:p>
          <a:endParaRPr lang="zh-CN" altLang="en-US"/>
        </a:p>
      </dgm:t>
    </dgm:pt>
    <dgm:pt modelId="{2AF708A9-5861-458C-898C-EA0572D0B9E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rgbClr val="000000"/>
              </a:solidFill>
              <a:latin typeface="Arial"/>
              <a:ea typeface="宋体"/>
            </a:rPr>
            <a:t>Git  pull user@</a:t>
          </a:r>
          <a:r>
            <a:rPr lang="zh-CN" altLang="en-US" dirty="0" smtClean="0">
              <a:solidFill>
                <a:srgbClr val="000000"/>
              </a:solidFill>
              <a:latin typeface="Arial"/>
              <a:ea typeface="宋体"/>
            </a:rPr>
            <a:t>远程</a:t>
          </a:r>
          <a:r>
            <a:rPr lang="en-US" altLang="zh-CN" dirty="0" smtClean="0">
              <a:solidFill>
                <a:srgbClr val="000000"/>
              </a:solidFill>
              <a:latin typeface="Arial"/>
              <a:ea typeface="宋体"/>
            </a:rPr>
            <a:t>ip remote master:xx</a:t>
          </a:r>
        </a:p>
      </dgm:t>
    </dgm:pt>
    <dgm:pt modelId="{97333682-DEBB-42B8-89BD-5BE2ABE1C070}" type="parTrans" cxnId="{8844DFDB-6287-4AD3-9192-F2A1C801B314}">
      <dgm:prSet/>
      <dgm:spPr/>
      <dgm:t>
        <a:bodyPr/>
        <a:lstStyle/>
        <a:p>
          <a:endParaRPr lang="zh-CN" altLang="en-US"/>
        </a:p>
      </dgm:t>
    </dgm:pt>
    <dgm:pt modelId="{4C92A39B-7617-4201-B1AF-3ECE43D9BD9E}" type="sibTrans" cxnId="{8844DFDB-6287-4AD3-9192-F2A1C801B314}">
      <dgm:prSet/>
      <dgm:spPr/>
      <dgm:t>
        <a:bodyPr/>
        <a:lstStyle/>
        <a:p>
          <a:endParaRPr lang="zh-CN" altLang="en-US"/>
        </a:p>
      </dgm:t>
    </dgm:pt>
    <dgm:pt modelId="{A9082BCA-D599-4D85-B78B-10555B786008}" type="pres">
      <dgm:prSet presAssocID="{0EBF73BB-EAAA-44DD-8962-439DA56244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7C5AF5-3E00-4B19-B123-10CB25F8ADC9}" type="pres">
      <dgm:prSet presAssocID="{0C1E3CC6-2C69-45D0-880C-A035C0E324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55738-B7CE-4541-B813-4CCE35EDF4A7}" type="pres">
      <dgm:prSet presAssocID="{940B34AC-8A32-4FCB-A54C-CCE63B44C728}" presName="spacer" presStyleCnt="0"/>
      <dgm:spPr/>
    </dgm:pt>
    <dgm:pt modelId="{5A75B18F-E3C4-43EF-819F-011B2D7A4B5E}" type="pres">
      <dgm:prSet presAssocID="{2AF708A9-5861-458C-898C-EA0572D0B9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3049AE-15F5-441D-B53C-25B2544EE1C5}" type="presOf" srcId="{2AF708A9-5861-458C-898C-EA0572D0B9ED}" destId="{5A75B18F-E3C4-43EF-819F-011B2D7A4B5E}" srcOrd="0" destOrd="0" presId="urn:microsoft.com/office/officeart/2005/8/layout/vList2"/>
    <dgm:cxn modelId="{C6377C0A-7E3E-4CC5-8F62-5C790CD64BE8}" type="presOf" srcId="{0EBF73BB-EAAA-44DD-8962-439DA562440F}" destId="{A9082BCA-D599-4D85-B78B-10555B786008}" srcOrd="0" destOrd="0" presId="urn:microsoft.com/office/officeart/2005/8/layout/vList2"/>
    <dgm:cxn modelId="{A0FE368D-8776-4274-9B22-44BDC0A3F21D}" type="presOf" srcId="{0C1E3CC6-2C69-45D0-880C-A035C0E32405}" destId="{657C5AF5-3E00-4B19-B123-10CB25F8ADC9}" srcOrd="0" destOrd="0" presId="urn:microsoft.com/office/officeart/2005/8/layout/vList2"/>
    <dgm:cxn modelId="{FB30839B-2846-495A-B791-F113D2F9D7A3}" srcId="{0EBF73BB-EAAA-44DD-8962-439DA562440F}" destId="{0C1E3CC6-2C69-45D0-880C-A035C0E32405}" srcOrd="0" destOrd="0" parTransId="{39E918B9-42C2-464A-8657-2819650C6925}" sibTransId="{940B34AC-8A32-4FCB-A54C-CCE63B44C728}"/>
    <dgm:cxn modelId="{8844DFDB-6287-4AD3-9192-F2A1C801B314}" srcId="{0EBF73BB-EAAA-44DD-8962-439DA562440F}" destId="{2AF708A9-5861-458C-898C-EA0572D0B9ED}" srcOrd="1" destOrd="0" parTransId="{97333682-DEBB-42B8-89BD-5BE2ABE1C070}" sibTransId="{4C92A39B-7617-4201-B1AF-3ECE43D9BD9E}"/>
    <dgm:cxn modelId="{369DA9AB-4543-4413-9190-16E255ACB65A}" type="presParOf" srcId="{A9082BCA-D599-4D85-B78B-10555B786008}" destId="{657C5AF5-3E00-4B19-B123-10CB25F8ADC9}" srcOrd="0" destOrd="0" presId="urn:microsoft.com/office/officeart/2005/8/layout/vList2"/>
    <dgm:cxn modelId="{DE52A4E6-9200-4D49-9B60-782B2B0A7D2E}" type="presParOf" srcId="{A9082BCA-D599-4D85-B78B-10555B786008}" destId="{9EB55738-B7CE-4541-B813-4CCE35EDF4A7}" srcOrd="1" destOrd="0" presId="urn:microsoft.com/office/officeart/2005/8/layout/vList2"/>
    <dgm:cxn modelId="{351262DB-E027-48A7-9002-4BD3093E25F0}" type="presParOf" srcId="{A9082BCA-D599-4D85-B78B-10555B786008}" destId="{5A75B18F-E3C4-43EF-819F-011B2D7A4B5E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2F42-F01E-44BD-9F0F-FAB3ACD9F227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7E06-F119-4972-84F0-166654C87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Documents and Settings\sheng.yang\桌面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480" y="0"/>
            <a:ext cx="9180513" cy="68945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sheng.yang\桌面\封底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57620" y="2714620"/>
            <a:ext cx="137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9" name="Picture 9" descr="C:\Documents and Settings\sheng.yang\桌面\2012PPT模板\图片1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047" y="6015508"/>
            <a:ext cx="855686" cy="187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714744" y="614364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34" y="1071546"/>
            <a:ext cx="8353840" cy="527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Documents and Settings\sheng.yang\桌面\内页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5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670" y="2143116"/>
            <a:ext cx="4355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smtClean="0">
                <a:solidFill>
                  <a:srgbClr val="214818"/>
                </a:solidFill>
              </a:rPr>
              <a:t>git</a:t>
            </a:r>
            <a:r>
              <a:rPr lang="zh-CN" altLang="en-US" sz="4000" dirty="0" smtClean="0">
                <a:solidFill>
                  <a:srgbClr val="214818"/>
                </a:solidFill>
              </a:rPr>
              <a:t>系列之</a:t>
            </a:r>
            <a:r>
              <a:rPr lang="en-US" altLang="zh-CN" sz="4000" dirty="0" smtClean="0">
                <a:solidFill>
                  <a:srgbClr val="214818"/>
                </a:solidFill>
              </a:rPr>
              <a:t>pull&amp;&amp;log</a:t>
            </a:r>
            <a:endParaRPr lang="zh-CN" altLang="en-US" sz="4000" dirty="0">
              <a:solidFill>
                <a:srgbClr val="21481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8601" y="2743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</a:rPr>
              <a:t>软件一部</a:t>
            </a:r>
            <a:endParaRPr lang="zh-CN" altLang="en-US" sz="2000" dirty="0">
              <a:solidFill>
                <a:srgbClr val="2148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2813" y="30991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214818"/>
                </a:solidFill>
              </a:rPr>
              <a:t>聂帅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7185" y="3335537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2012-7-19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pic>
        <p:nvPicPr>
          <p:cNvPr id="7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5356" y="3681414"/>
            <a:ext cx="1130294" cy="247652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rot="5400000">
            <a:off x="7501752" y="321389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8300" y="3876675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git log</a:t>
            </a:r>
            <a:r>
              <a:rPr lang="zh-CN" altLang="en-US" sz="2000" dirty="0" smtClean="0"/>
              <a:t>用于查询版本的历史，命令形式如下：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             </a:t>
            </a:r>
            <a:r>
              <a:rPr lang="en-US" altLang="zh-CN" sz="2000" dirty="0" smtClean="0"/>
              <a:t>git log [&lt;options&gt;] [&lt;since&gt;..&lt;until&gt;] [[--] &lt;path&gt;...]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764386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21523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214282" y="1571612"/>
            <a:ext cx="82296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log -(n):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仅显示最近的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条提交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57232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/>
              <a:t>git log --author </a:t>
            </a:r>
            <a:r>
              <a:rPr lang="zh-CN" altLang="en-US" sz="2400" dirty="0" smtClean="0"/>
              <a:t>仅显示指定作者相关的提交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01055" cy="34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857232"/>
            <a:ext cx="8229600" cy="857232"/>
          </a:xfrm>
        </p:spPr>
        <p:txBody>
          <a:bodyPr/>
          <a:lstStyle/>
          <a:p>
            <a:r>
              <a:rPr lang="en-US" altLang="zh-CN" sz="2400" dirty="0" smtClean="0"/>
              <a:t>git log --grep</a:t>
            </a:r>
            <a:r>
              <a:rPr lang="zh-CN" altLang="en-US" sz="2400" dirty="0" smtClean="0"/>
              <a:t>搜索提交说明中的关键字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78674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Git reflog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778674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214282" y="1142984"/>
            <a:ext cx="82296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git reflog </a:t>
            </a:r>
            <a:r>
              <a:rPr lang="zh-CN" altLang="en-US" sz="2400" dirty="0" smtClean="0"/>
              <a:t>可以查看所有分支的所有操作记录（包括（包括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reset</a:t>
            </a:r>
            <a:r>
              <a:rPr lang="zh-CN" altLang="en-US" sz="2400" dirty="0" smtClean="0"/>
              <a:t>的操作），包括已经被删除的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记录，</a:t>
            </a:r>
            <a:r>
              <a:rPr lang="en-US" altLang="zh-CN" sz="2400" dirty="0" smtClean="0"/>
              <a:t>git log</a:t>
            </a:r>
            <a:r>
              <a:rPr lang="zh-CN" altLang="en-US" sz="2400" dirty="0" smtClean="0"/>
              <a:t>则不能察看已经删除了的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记录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42955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0" y="571480"/>
            <a:ext cx="822960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log –p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log</a:t>
            </a:r>
            <a:r>
              <a:rPr lang="zh-CN" altLang="en-US" sz="2400" dirty="0" smtClean="0"/>
              <a:t>所作的修改情况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Repo forall –p –c git log -p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4295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1538" y="3357562"/>
            <a:ext cx="4300542" cy="857232"/>
          </a:xfrm>
        </p:spPr>
        <p:txBody>
          <a:bodyPr/>
          <a:lstStyle/>
          <a:p>
            <a:r>
              <a:rPr lang="zh-CN" altLang="en-US" sz="2800" dirty="0" smtClean="0"/>
              <a:t>修改日志信息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7758138" cy="3571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查看日志信息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863" y="2000240"/>
            <a:ext cx="799910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78674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488032"/>
            <a:ext cx="35004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git pull 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参数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git pull 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远程命令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git log 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命令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、修改日志信息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tig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命令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130841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培训目的：通过</a:t>
            </a:r>
            <a:r>
              <a:rPr lang="en-US" altLang="zh-CN" b="1" dirty="0" smtClean="0">
                <a:solidFill>
                  <a:srgbClr val="214818"/>
                </a:solidFill>
              </a:rPr>
              <a:t>git  pull</a:t>
            </a:r>
            <a:r>
              <a:rPr lang="zh-CN" altLang="en-US" b="1" dirty="0" smtClean="0">
                <a:solidFill>
                  <a:srgbClr val="214818"/>
                </a:solidFill>
              </a:rPr>
              <a:t>及</a:t>
            </a:r>
            <a:r>
              <a:rPr lang="en-US" altLang="zh-CN" b="1" dirty="0" smtClean="0">
                <a:solidFill>
                  <a:srgbClr val="214818"/>
                </a:solidFill>
              </a:rPr>
              <a:t> log</a:t>
            </a:r>
            <a:r>
              <a:rPr lang="zh-CN" altLang="en-US" b="1" dirty="0" smtClean="0">
                <a:solidFill>
                  <a:srgbClr val="214818"/>
                </a:solidFill>
              </a:rPr>
              <a:t>命令培训使学员在日常</a:t>
            </a:r>
            <a:r>
              <a:rPr lang="en-US" altLang="zh-CN" b="1" dirty="0" smtClean="0">
                <a:solidFill>
                  <a:srgbClr val="214818"/>
                </a:solidFill>
              </a:rPr>
              <a:t>git</a:t>
            </a:r>
            <a:r>
              <a:rPr lang="zh-CN" altLang="en-US" b="1" dirty="0" smtClean="0">
                <a:solidFill>
                  <a:srgbClr val="214818"/>
                </a:solidFill>
              </a:rPr>
              <a:t>的操作过程中更加熟练。更加深入理解</a:t>
            </a:r>
            <a:r>
              <a:rPr lang="en-US" altLang="zh-CN" b="1" dirty="0" smtClean="0">
                <a:solidFill>
                  <a:srgbClr val="214818"/>
                </a:solidFill>
              </a:rPr>
              <a:t>git</a:t>
            </a:r>
            <a:r>
              <a:rPr lang="zh-CN" altLang="en-US" b="1" dirty="0" smtClean="0">
                <a:solidFill>
                  <a:srgbClr val="214818"/>
                </a:solidFill>
              </a:rPr>
              <a:t>这一配置管理工具。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77391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培训对象：配置管理员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3123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培训讲师：聂帅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3084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学习重点：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520280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培训课时：</a:t>
            </a:r>
            <a:r>
              <a:rPr lang="en-US" altLang="zh-CN" b="1" dirty="0" smtClean="0">
                <a:solidFill>
                  <a:srgbClr val="214818"/>
                </a:solidFill>
              </a:rPr>
              <a:t>1.5h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7929618" cy="600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椭圆 2"/>
          <p:cNvSpPr/>
          <p:nvPr/>
        </p:nvSpPr>
        <p:spPr>
          <a:xfrm>
            <a:off x="571472" y="4643446"/>
            <a:ext cx="1571636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 flipV="1">
            <a:off x="2143108" y="4500570"/>
            <a:ext cx="3643338" cy="39290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86446" y="4143380"/>
            <a:ext cx="2214578" cy="78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7884" y="428625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更改后的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说明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3357562"/>
            <a:ext cx="4300542" cy="857232"/>
          </a:xfrm>
        </p:spPr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tig</a:t>
            </a:r>
            <a:r>
              <a:rPr lang="zh-CN" altLang="en-US" sz="2800" dirty="0" smtClean="0"/>
              <a:t>查看日志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8143932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8680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14393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2868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0724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选区_0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78668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4290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Git pull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ustomShape 1"/>
          <p:cNvSpPr>
            <a:spLocks noChangeArrowheads="1"/>
          </p:cNvSpPr>
          <p:nvPr/>
        </p:nvSpPr>
        <p:spPr bwMode="auto">
          <a:xfrm>
            <a:off x="0" y="0"/>
            <a:ext cx="8229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5" name="CustomShape 2"/>
          <p:cNvSpPr>
            <a:spLocks noChangeArrowheads="1"/>
          </p:cNvSpPr>
          <p:nvPr/>
        </p:nvSpPr>
        <p:spPr bwMode="auto">
          <a:xfrm>
            <a:off x="500063" y="1143000"/>
            <a:ext cx="8229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en-US" altLang="zh-CN" dirty="0">
                <a:solidFill>
                  <a:srgbClr val="000000"/>
                </a:solidFill>
              </a:rPr>
              <a:t>pull</a:t>
            </a:r>
            <a:r>
              <a:rPr lang="en-US" dirty="0">
                <a:solidFill>
                  <a:srgbClr val="000000"/>
                </a:solidFill>
              </a:rPr>
              <a:t>的命令格式：</a:t>
            </a:r>
            <a:r>
              <a:rPr lang="en-US" altLang="zh-CN" i="1" dirty="0">
                <a:solidFill>
                  <a:srgbClr val="000000"/>
                </a:solidFill>
              </a:rPr>
              <a:t>git pull</a:t>
            </a:r>
            <a:r>
              <a:rPr lang="en-US" altLang="zh-CN" dirty="0">
                <a:solidFill>
                  <a:srgbClr val="000000"/>
                </a:solidFill>
              </a:rPr>
              <a:t>  remote  branch</a:t>
            </a:r>
            <a:endParaRPr lang="zh-CN" altLang="zh-CN" dirty="0"/>
          </a:p>
          <a:p>
            <a:r>
              <a:rPr lang="en-US" dirty="0">
                <a:solidFill>
                  <a:srgbClr val="000000"/>
                </a:solidFill>
              </a:rPr>
              <a:t>从</a:t>
            </a:r>
            <a:r>
              <a:rPr lang="en-US" altLang="zh-CN" dirty="0">
                <a:solidFill>
                  <a:srgbClr val="000000"/>
                </a:solidFill>
              </a:rPr>
              <a:t>remote</a:t>
            </a:r>
            <a:r>
              <a:rPr lang="en-US" dirty="0">
                <a:solidFill>
                  <a:srgbClr val="000000"/>
                </a:solidFill>
              </a:rPr>
              <a:t>名为</a:t>
            </a:r>
            <a:r>
              <a:rPr lang="en-US" altLang="zh-CN" dirty="0">
                <a:solidFill>
                  <a:srgbClr val="000000"/>
                </a:solidFill>
              </a:rPr>
              <a:t>tinno</a:t>
            </a:r>
            <a:r>
              <a:rPr lang="en-US" dirty="0">
                <a:solidFill>
                  <a:srgbClr val="000000"/>
                </a:solidFill>
              </a:rPr>
              <a:t>的服务器上</a:t>
            </a:r>
            <a:r>
              <a:rPr lang="en-US" altLang="zh-CN" dirty="0">
                <a:solidFill>
                  <a:srgbClr val="000000"/>
                </a:solidFill>
              </a:rPr>
              <a:t>pull</a:t>
            </a:r>
            <a:r>
              <a:rPr lang="en-US" dirty="0">
                <a:solidFill>
                  <a:srgbClr val="000000"/>
                </a:solidFill>
              </a:rPr>
              <a:t>代码下来</a:t>
            </a:r>
            <a:endParaRPr lang="zh-CN" dirty="0"/>
          </a:p>
          <a:p>
            <a:r>
              <a:rPr lang="en-US" sz="2000" dirty="0">
                <a:solidFill>
                  <a:srgbClr val="000000"/>
                </a:solidFill>
              </a:rPr>
              <a:t>先切换到本地分支</a:t>
            </a:r>
            <a:r>
              <a:rPr lang="en-US" altLang="zh-CN" sz="2000" dirty="0">
                <a:solidFill>
                  <a:srgbClr val="000000"/>
                </a:solidFill>
              </a:rPr>
              <a:t>:git checkout  xx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查看</a:t>
            </a:r>
            <a:r>
              <a:rPr lang="en-US" altLang="zh-CN" sz="2000" dirty="0">
                <a:solidFill>
                  <a:srgbClr val="000000"/>
                </a:solidFill>
              </a:rPr>
              <a:t>remote</a:t>
            </a:r>
            <a:r>
              <a:rPr lang="zh-CN" altLang="en-US" sz="2000" dirty="0">
                <a:solidFill>
                  <a:srgbClr val="000000"/>
                </a:solidFill>
              </a:rPr>
              <a:t>名：</a:t>
            </a:r>
            <a:r>
              <a:rPr lang="en-US" altLang="zh-CN" sz="2000" dirty="0">
                <a:solidFill>
                  <a:srgbClr val="000000"/>
                </a:solidFill>
              </a:rPr>
              <a:t>git  </a:t>
            </a:r>
            <a:r>
              <a:rPr lang="en-US" altLang="zh-CN" sz="2000" dirty="0" smtClean="0">
                <a:solidFill>
                  <a:srgbClr val="000000"/>
                </a:solidFill>
              </a:rPr>
              <a:t>remote  -v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执行</a:t>
            </a:r>
            <a:r>
              <a:rPr lang="en-US" altLang="zh-CN" dirty="0">
                <a:solidFill>
                  <a:srgbClr val="000000"/>
                </a:solidFill>
              </a:rPr>
              <a:t>pull</a:t>
            </a:r>
            <a:r>
              <a:rPr lang="zh-CN" altLang="en-US" dirty="0">
                <a:solidFill>
                  <a:srgbClr val="000000"/>
                </a:solidFill>
              </a:rPr>
              <a:t>命令：</a:t>
            </a:r>
            <a:r>
              <a:rPr lang="en-US" altLang="zh-CN" dirty="0">
                <a:solidFill>
                  <a:srgbClr val="000000"/>
                </a:solidFill>
              </a:rPr>
              <a:t>git   pull   tinno  master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4036" name="CustomShape 2"/>
          <p:cNvSpPr>
            <a:spLocks noChangeArrowheads="1"/>
          </p:cNvSpPr>
          <p:nvPr/>
        </p:nvSpPr>
        <p:spPr bwMode="auto">
          <a:xfrm>
            <a:off x="0" y="571481"/>
            <a:ext cx="91440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en-US" altLang="zh-CN" sz="3200" dirty="0">
                <a:solidFill>
                  <a:srgbClr val="000000"/>
                </a:solidFill>
              </a:rPr>
              <a:t>pull</a:t>
            </a:r>
            <a:r>
              <a:rPr lang="en-US" sz="3200" dirty="0">
                <a:solidFill>
                  <a:srgbClr val="000000"/>
                </a:solidFill>
              </a:rPr>
              <a:t>的命令格式</a:t>
            </a:r>
            <a:endParaRPr lang="zh-CN" sz="3200" dirty="0"/>
          </a:p>
          <a:p>
            <a:endParaRPr lang="zh-CN" altLang="zh-CN" dirty="0"/>
          </a:p>
        </p:txBody>
      </p:sp>
      <p:pic>
        <p:nvPicPr>
          <p:cNvPr id="44037" name="Picture 2" descr="D:\选区_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3143250"/>
            <a:ext cx="73580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ustomShape 1"/>
          <p:cNvSpPr>
            <a:spLocks noChangeArrowheads="1"/>
          </p:cNvSpPr>
          <p:nvPr/>
        </p:nvSpPr>
        <p:spPr bwMode="auto">
          <a:xfrm>
            <a:off x="428625" y="1071563"/>
            <a:ext cx="82296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59" name="CustomShape 2"/>
          <p:cNvSpPr>
            <a:spLocks noChangeArrowheads="1"/>
          </p:cNvSpPr>
          <p:nvPr/>
        </p:nvSpPr>
        <p:spPr bwMode="auto">
          <a:xfrm>
            <a:off x="500063" y="1285875"/>
            <a:ext cx="8229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zh-CN" altLang="en-US" dirty="0"/>
              <a:t>参数共分为下列：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 pull –stat tinno master</a:t>
            </a:r>
          </a:p>
          <a:p>
            <a:r>
              <a:rPr lang="en-US" altLang="zh-CN" dirty="0"/>
              <a:t>Git  pull –commit tinno master</a:t>
            </a:r>
          </a:p>
          <a:p>
            <a:r>
              <a:rPr lang="en-US" altLang="zh-CN" dirty="0"/>
              <a:t>Git  pull –squash tinno master</a:t>
            </a:r>
          </a:p>
          <a:p>
            <a:r>
              <a:rPr lang="en-US" altLang="zh-CN" dirty="0"/>
              <a:t>Git  pull –ff  tinno master</a:t>
            </a:r>
          </a:p>
          <a:p>
            <a:endParaRPr lang="zh-CN" altLang="zh-CN" dirty="0"/>
          </a:p>
        </p:txBody>
      </p:sp>
      <p:sp>
        <p:nvSpPr>
          <p:cNvPr id="45060" name="CustomShape 2"/>
          <p:cNvSpPr>
            <a:spLocks noChangeArrowheads="1"/>
          </p:cNvSpPr>
          <p:nvPr/>
        </p:nvSpPr>
        <p:spPr bwMode="auto">
          <a:xfrm>
            <a:off x="0" y="428604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en-US" altLang="zh-CN" sz="3200" dirty="0">
                <a:solidFill>
                  <a:srgbClr val="000000"/>
                </a:solidFill>
              </a:rPr>
              <a:t>Pull</a:t>
            </a:r>
            <a:r>
              <a:rPr lang="zh-CN" altLang="en-US" sz="3200">
                <a:solidFill>
                  <a:srgbClr val="000000"/>
                </a:solidFill>
              </a:rPr>
              <a:t>命令</a:t>
            </a:r>
            <a:r>
              <a:rPr lang="en-US" sz="3200" dirty="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参数</a:t>
            </a:r>
            <a:endParaRPr lang="zh-CN" sz="3200"/>
          </a:p>
          <a:p>
            <a:endParaRPr lang="zh-CN" altLang="zh-CN"/>
          </a:p>
        </p:txBody>
      </p:sp>
      <p:pic>
        <p:nvPicPr>
          <p:cNvPr id="45061" name="Picture 2" descr="D:\选区_0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3500438"/>
            <a:ext cx="707231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ustomShape 1"/>
          <p:cNvSpPr>
            <a:spLocks noChangeArrowheads="1"/>
          </p:cNvSpPr>
          <p:nvPr/>
        </p:nvSpPr>
        <p:spPr bwMode="auto">
          <a:xfrm>
            <a:off x="0" y="0"/>
            <a:ext cx="8229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CustomShape 2"/>
          <p:cNvSpPr>
            <a:spLocks noChangeArrowheads="1"/>
          </p:cNvSpPr>
          <p:nvPr/>
        </p:nvSpPr>
        <p:spPr bwMode="auto">
          <a:xfrm>
            <a:off x="457200" y="1285875"/>
            <a:ext cx="82296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en-US" altLang="zh-CN" sz="2000" dirty="0" err="1" smtClean="0">
                <a:solidFill>
                  <a:srgbClr val="000000"/>
                </a:solidFill>
              </a:rPr>
              <a:t>pull</a:t>
            </a:r>
            <a:r>
              <a:rPr lang="en-US" sz="2000" dirty="0" err="1" smtClean="0">
                <a:solidFill>
                  <a:srgbClr val="000000"/>
                </a:solidFill>
              </a:rPr>
              <a:t>是从服务器到工作区间的一个动作，每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pull</a:t>
            </a:r>
            <a:r>
              <a:rPr lang="en-US" sz="2000" dirty="0" err="1" smtClean="0">
                <a:solidFill>
                  <a:srgbClr val="000000"/>
                </a:solidFill>
              </a:rPr>
              <a:t>一次会自动提交一次，与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fetch</a:t>
            </a:r>
            <a:r>
              <a:rPr lang="en-US" sz="2000" dirty="0" err="1" smtClean="0">
                <a:solidFill>
                  <a:srgbClr val="000000"/>
                </a:solidFill>
              </a:rPr>
              <a:t>至本地版本库有区别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</a:rPr>
              <a:t>执行</a:t>
            </a:r>
            <a:r>
              <a:rPr lang="en-US" altLang="zh-CN" sz="2000" dirty="0" smtClean="0">
                <a:solidFill>
                  <a:srgbClr val="000000"/>
                </a:solidFill>
              </a:rPr>
              <a:t>Pull</a:t>
            </a:r>
            <a:r>
              <a:rPr lang="zh-CN" altLang="en-US" sz="2000" dirty="0" smtClean="0">
                <a:solidFill>
                  <a:srgbClr val="000000"/>
                </a:solidFill>
              </a:rPr>
              <a:t>后就不需要提交，直接可以</a:t>
            </a:r>
            <a:r>
              <a:rPr lang="en-US" altLang="zh-CN" sz="2000" dirty="0" smtClean="0">
                <a:solidFill>
                  <a:srgbClr val="000000"/>
                </a:solidFill>
              </a:rPr>
              <a:t>push</a:t>
            </a:r>
            <a:r>
              <a:rPr lang="zh-CN" altLang="en-US" sz="2000" dirty="0" smtClean="0">
                <a:solidFill>
                  <a:srgbClr val="000000"/>
                </a:solidFill>
              </a:rPr>
              <a:t>到服务器。</a:t>
            </a:r>
            <a:endParaRPr lang="zh-CN" sz="2000" dirty="0" smtClean="0"/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git-pull</a:t>
            </a:r>
            <a:r>
              <a:rPr lang="en-US" sz="2000" dirty="0" err="1">
                <a:solidFill>
                  <a:srgbClr val="000000"/>
                </a:solidFill>
              </a:rPr>
              <a:t>与</a:t>
            </a:r>
            <a:r>
              <a:rPr lang="en-US" altLang="zh-CN" sz="2000" dirty="0" err="1">
                <a:solidFill>
                  <a:srgbClr val="000000"/>
                </a:solidFill>
              </a:rPr>
              <a:t>git-fetch</a:t>
            </a:r>
            <a:r>
              <a:rPr lang="en-US" sz="2000" dirty="0" err="1">
                <a:solidFill>
                  <a:srgbClr val="000000"/>
                </a:solidFill>
              </a:rPr>
              <a:t>的区别在于</a:t>
            </a:r>
            <a:r>
              <a:rPr lang="en-US" altLang="zh-CN" sz="2000" dirty="0" err="1">
                <a:solidFill>
                  <a:srgbClr val="000000"/>
                </a:solidFill>
              </a:rPr>
              <a:t>git-pull</a:t>
            </a:r>
            <a:r>
              <a:rPr lang="en-US" sz="2000" dirty="0" err="1">
                <a:solidFill>
                  <a:srgbClr val="000000"/>
                </a:solidFill>
              </a:rPr>
              <a:t>将版本记录下载下来后，还要与本地分支进行合并</a:t>
            </a:r>
            <a:r>
              <a:rPr lang="en-US" sz="2000" dirty="0">
                <a:solidFill>
                  <a:srgbClr val="000000"/>
                </a:solidFill>
              </a:rPr>
              <a:t>。</a:t>
            </a:r>
            <a:endParaRPr lang="zh-CN" sz="2000" dirty="0"/>
          </a:p>
          <a:p>
            <a:endParaRPr lang="zh-CN" altLang="zh-CN" dirty="0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36512" y="642918"/>
            <a:ext cx="9107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git-pull</a:t>
            </a:r>
            <a:r>
              <a:rPr lang="en-US" sz="3200" dirty="0">
                <a:solidFill>
                  <a:srgbClr val="000000"/>
                </a:solidFill>
              </a:rPr>
              <a:t>与</a:t>
            </a:r>
            <a:r>
              <a:rPr lang="en-US" altLang="zh-CN" sz="3200" dirty="0">
                <a:solidFill>
                  <a:srgbClr val="000000"/>
                </a:solidFill>
              </a:rPr>
              <a:t>git-</a:t>
            </a:r>
            <a:r>
              <a:rPr lang="en-US" altLang="zh-CN" sz="3200" dirty="0" err="1">
                <a:solidFill>
                  <a:srgbClr val="000000"/>
                </a:solidFill>
              </a:rPr>
              <a:t>fetch</a:t>
            </a:r>
            <a:r>
              <a:rPr lang="en-US" sz="3200" dirty="0" err="1">
                <a:solidFill>
                  <a:srgbClr val="000000"/>
                </a:solidFill>
              </a:rPr>
              <a:t>的区别</a:t>
            </a:r>
            <a:endParaRPr lang="zh-CN" altLang="en-US" sz="32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357290" y="2928934"/>
          <a:ext cx="6262710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ustomShape 1"/>
          <p:cNvSpPr>
            <a:spLocks noChangeArrowheads="1"/>
          </p:cNvSpPr>
          <p:nvPr/>
        </p:nvSpPr>
        <p:spPr bwMode="auto">
          <a:xfrm>
            <a:off x="0" y="0"/>
            <a:ext cx="8229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857224" y="1785926"/>
          <a:ext cx="6858048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132" name="矩形 4"/>
          <p:cNvSpPr>
            <a:spLocks noChangeArrowheads="1"/>
          </p:cNvSpPr>
          <p:nvPr/>
        </p:nvSpPr>
        <p:spPr bwMode="auto">
          <a:xfrm>
            <a:off x="36512" y="500042"/>
            <a:ext cx="9107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Git </a:t>
            </a:r>
            <a:r>
              <a:rPr lang="en-US" altLang="zh-CN" sz="3200" dirty="0" smtClean="0">
                <a:solidFill>
                  <a:srgbClr val="000000"/>
                </a:solidFill>
              </a:rPr>
              <a:t>pull</a:t>
            </a:r>
            <a:r>
              <a:rPr lang="zh-CN" altLang="en-US" sz="3200" dirty="0" smtClean="0">
                <a:solidFill>
                  <a:srgbClr val="000000"/>
                </a:solidFill>
              </a:rPr>
              <a:t>远程命令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429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log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362</Words>
  <PresentationFormat>全屏显示(4:3)</PresentationFormat>
  <Paragraphs>59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Git pull参数</vt:lpstr>
      <vt:lpstr>幻灯片 5</vt:lpstr>
      <vt:lpstr>幻灯片 6</vt:lpstr>
      <vt:lpstr>幻灯片 7</vt:lpstr>
      <vt:lpstr>幻灯片 8</vt:lpstr>
      <vt:lpstr>幻灯片 9</vt:lpstr>
      <vt:lpstr>Log 命令</vt:lpstr>
      <vt:lpstr>幻灯片 11</vt:lpstr>
      <vt:lpstr>git log --author 仅显示指定作者相关的提交 </vt:lpstr>
      <vt:lpstr>git log --grep搜索提交说明中的关键字</vt:lpstr>
      <vt:lpstr>Git reflog</vt:lpstr>
      <vt:lpstr>幻灯片 15</vt:lpstr>
      <vt:lpstr>Repo forall –p –c git log -p</vt:lpstr>
      <vt:lpstr>修改日志信息</vt:lpstr>
      <vt:lpstr>查看日志信息</vt:lpstr>
      <vt:lpstr>幻灯片 19</vt:lpstr>
      <vt:lpstr>幻灯片 20</vt:lpstr>
      <vt:lpstr>使用tig查看日志</vt:lpstr>
      <vt:lpstr>tig</vt:lpstr>
      <vt:lpstr>tig</vt:lpstr>
      <vt:lpstr>tig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shuai.nie</cp:lastModifiedBy>
  <cp:revision>39</cp:revision>
  <dcterms:modified xsi:type="dcterms:W3CDTF">2012-07-30T01:08:46Z</dcterms:modified>
</cp:coreProperties>
</file>