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77" r:id="rId8"/>
    <p:sldId id="262" r:id="rId9"/>
    <p:sldId id="269" r:id="rId10"/>
    <p:sldId id="272" r:id="rId11"/>
    <p:sldId id="264" r:id="rId12"/>
    <p:sldId id="270" r:id="rId13"/>
    <p:sldId id="273" r:id="rId14"/>
    <p:sldId id="268" r:id="rId15"/>
    <p:sldId id="265" r:id="rId16"/>
    <p:sldId id="274" r:id="rId17"/>
    <p:sldId id="271" r:id="rId18"/>
    <p:sldId id="276" r:id="rId19"/>
    <p:sldId id="275" r:id="rId20"/>
    <p:sldId id="258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05" autoAdjust="0"/>
  </p:normalViewPr>
  <p:slideViewPr>
    <p:cSldViewPr>
      <p:cViewPr varScale="1">
        <p:scale>
          <a:sx n="69" d="100"/>
          <a:sy n="69" d="100"/>
        </p:scale>
        <p:origin x="-16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Documents and Settings\sheng.yang\桌面\封面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80513" cy="689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2013-7-15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2013-7-15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sheng.yang\桌面\封底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80513" cy="689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57625" y="2714625"/>
            <a:ext cx="1373188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rgbClr val="214818"/>
                </a:solidFill>
                <a:latin typeface="+mn-lt"/>
                <a:ea typeface="+mn-ea"/>
              </a:rPr>
              <a:t>THANKS</a:t>
            </a:r>
            <a:endParaRPr lang="zh-CN" altLang="en-US" sz="2800" dirty="0">
              <a:solidFill>
                <a:srgbClr val="214818"/>
              </a:solidFill>
              <a:latin typeface="+mn-lt"/>
              <a:ea typeface="+mn-ea"/>
            </a:endParaRPr>
          </a:p>
        </p:txBody>
      </p:sp>
      <p:pic>
        <p:nvPicPr>
          <p:cNvPr id="6" name="Picture 9" descr="C:\Documents and Settings\sheng.yang\桌面\2012PPT模板\图片1副本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6015038"/>
            <a:ext cx="855663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714750" y="6143625"/>
            <a:ext cx="158432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700" dirty="0">
              <a:solidFill>
                <a:srgbClr val="214818"/>
              </a:solidFill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" dirty="0">
                <a:solidFill>
                  <a:srgbClr val="214818"/>
                </a:solidFill>
                <a:latin typeface="+mn-lt"/>
                <a:ea typeface="+mn-ea"/>
              </a:rPr>
              <a:t>2012 Tinno Mobile All Rights Reserved</a:t>
            </a:r>
            <a:endParaRPr lang="zh-CN" altLang="en-US" sz="700" dirty="0">
              <a:solidFill>
                <a:srgbClr val="214818"/>
              </a:solidFill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2013-7-15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r="1733"/>
          <a:stretch>
            <a:fillRect/>
          </a:stretch>
        </p:blipFill>
        <p:spPr bwMode="auto">
          <a:xfrm>
            <a:off x="500063" y="1071563"/>
            <a:ext cx="8353425" cy="527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2013-7-15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2013-7-15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2013-7-15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2013-7-15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2013-7-15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2013-7-15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2013-7-15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2013-7-15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C:\Documents and Settings\sheng.yang\桌面\内页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80513" cy="689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2013-7-15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git@192.168.18.200:mt6573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自动化脚本的使用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5" descr="C:\Documents and Settings\sheng.yang\桌面\封面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6513" y="0"/>
            <a:ext cx="9180513" cy="689451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117146" y="278605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 smtClean="0">
                <a:solidFill>
                  <a:srgbClr val="214818"/>
                </a:solidFill>
              </a:rPr>
              <a:t>软件一部</a:t>
            </a:r>
            <a:endParaRPr lang="zh-CN" altLang="en-US" sz="2000" dirty="0">
              <a:solidFill>
                <a:srgbClr val="21481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5748" y="3214686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srgbClr val="214818"/>
                </a:solidFill>
              </a:rPr>
              <a:t>2012-9-20</a:t>
            </a:r>
            <a:endParaRPr lang="zh-CN" altLang="en-US" sz="1400" dirty="0">
              <a:solidFill>
                <a:srgbClr val="214818"/>
              </a:solidFill>
            </a:endParaRPr>
          </a:p>
        </p:txBody>
      </p:sp>
      <p:pic>
        <p:nvPicPr>
          <p:cNvPr id="7" name="Picture 9" descr="C:\Documents and Settings\sheng.yang\桌面\2012PPT模板\图片1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5356" y="3681414"/>
            <a:ext cx="1130294" cy="24765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138300" y="3876675"/>
            <a:ext cx="2182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altLang="zh-CN" sz="1000" dirty="0" smtClean="0">
              <a:solidFill>
                <a:srgbClr val="214818"/>
              </a:solidFill>
            </a:endParaRPr>
          </a:p>
          <a:p>
            <a:pPr algn="r"/>
            <a:r>
              <a:rPr lang="en-US" altLang="zh-CN" sz="1000" dirty="0" smtClean="0">
                <a:solidFill>
                  <a:srgbClr val="214818"/>
                </a:solidFill>
              </a:rPr>
              <a:t>2012 </a:t>
            </a:r>
            <a:r>
              <a:rPr lang="en-US" altLang="zh-CN" sz="1000" dirty="0" err="1" smtClean="0">
                <a:solidFill>
                  <a:srgbClr val="214818"/>
                </a:solidFill>
              </a:rPr>
              <a:t>Tinno</a:t>
            </a:r>
            <a:r>
              <a:rPr lang="en-US" altLang="zh-CN" sz="1000" dirty="0" smtClean="0">
                <a:solidFill>
                  <a:srgbClr val="214818"/>
                </a:solidFill>
              </a:rPr>
              <a:t> Mobile All Rights Reserved</a:t>
            </a:r>
            <a:endParaRPr lang="zh-CN" altLang="en-US" sz="1000" dirty="0">
              <a:solidFill>
                <a:srgbClr val="214818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rot="5400000">
            <a:off x="7501752" y="3213892"/>
            <a:ext cx="2000264" cy="1588"/>
          </a:xfrm>
          <a:prstGeom prst="line">
            <a:avLst/>
          </a:prstGeom>
          <a:ln w="12700">
            <a:solidFill>
              <a:srgbClr val="21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42976" y="1214422"/>
            <a:ext cx="678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u="sng" dirty="0" err="1" smtClean="0">
                <a:solidFill>
                  <a:schemeClr val="bg1"/>
                </a:solidFill>
              </a:rPr>
              <a:t>Git</a:t>
            </a:r>
            <a:r>
              <a:rPr lang="en-US" altLang="zh-CN" sz="3600" b="1" u="sng" dirty="0" smtClean="0">
                <a:solidFill>
                  <a:schemeClr val="bg1"/>
                </a:solidFill>
              </a:rPr>
              <a:t> </a:t>
            </a:r>
            <a:r>
              <a:rPr lang="zh-CN" altLang="en-US" sz="3600" b="1" u="sng" dirty="0" smtClean="0">
                <a:solidFill>
                  <a:schemeClr val="bg1"/>
                </a:solidFill>
              </a:rPr>
              <a:t>自动化脚本的使用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createGitRepoList.py</a:t>
            </a:r>
            <a:r>
              <a:rPr lang="zh-CN" altLang="en-US" dirty="0" smtClean="0"/>
              <a:t>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、将此代码的脚本放在要获取</a:t>
            </a:r>
            <a:r>
              <a:rPr lang="en-US" altLang="zh-CN" sz="2800" dirty="0" smtClean="0"/>
              <a:t>gitList.txt</a:t>
            </a:r>
            <a:r>
              <a:rPr lang="zh-CN" altLang="en-US" sz="2800" dirty="0" smtClean="0"/>
              <a:t>的仓库的根目录下面例如放在</a:t>
            </a:r>
            <a:r>
              <a:rPr lang="en-US" altLang="zh-CN" sz="2800" dirty="0" smtClean="0"/>
              <a:t>mt6573</a:t>
            </a:r>
            <a:r>
              <a:rPr lang="zh-CN" altLang="en-US" sz="2800" dirty="0" smtClean="0"/>
              <a:t>下面，</a:t>
            </a:r>
            <a:r>
              <a:rPr lang="en-US" altLang="zh-CN" sz="2800" dirty="0" smtClean="0"/>
              <a:t>mt6573</a:t>
            </a:r>
            <a:r>
              <a:rPr lang="zh-CN" altLang="en-US" sz="2800" dirty="0" smtClean="0"/>
              <a:t>下面是代码或小仓库。</a:t>
            </a:r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、参数为代码的根目录例如</a:t>
            </a:r>
            <a:r>
              <a:rPr lang="en-US" altLang="zh-CN" sz="2800" dirty="0" smtClean="0"/>
              <a:t>/home/user/mt6573</a:t>
            </a:r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cd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/home/user/mt6573</a:t>
            </a:r>
          </a:p>
          <a:p>
            <a:r>
              <a:rPr lang="en-US" altLang="zh-CN" sz="2800" dirty="0" smtClean="0"/>
              <a:t>4</a:t>
            </a:r>
            <a:r>
              <a:rPr lang="zh-CN" altLang="en-US" sz="2800" dirty="0" smtClean="0"/>
              <a:t>、执行：</a:t>
            </a:r>
            <a:r>
              <a:rPr lang="en-US" altLang="zh-CN" sz="2800" dirty="0" smtClean="0"/>
              <a:t>python createGitRepoList.py /home/user/mt6573 </a:t>
            </a:r>
          </a:p>
          <a:p>
            <a:r>
              <a:rPr lang="en-US" altLang="zh-CN" sz="2800" dirty="0" smtClean="0"/>
              <a:t>5</a:t>
            </a:r>
            <a:r>
              <a:rPr lang="zh-CN" altLang="en-US" sz="2800" dirty="0" smtClean="0"/>
              <a:t>、执行成功后将会生成</a:t>
            </a:r>
            <a:r>
              <a:rPr lang="en-US" altLang="zh-CN" sz="2800" dirty="0" smtClean="0"/>
              <a:t>gitList.txt</a:t>
            </a:r>
            <a:r>
              <a:rPr lang="zh-CN" altLang="en-US" sz="2800" dirty="0" smtClean="0"/>
              <a:t>文件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批量初始化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5000660"/>
          </a:xfrm>
        </p:spPr>
        <p:txBody>
          <a:bodyPr/>
          <a:lstStyle/>
          <a:p>
            <a:r>
              <a:rPr lang="en-US" altLang="zh-CN" sz="1800" dirty="0" smtClean="0"/>
              <a:t>import </a:t>
            </a:r>
            <a:r>
              <a:rPr lang="en-US" altLang="zh-CN" sz="1800" dirty="0" err="1" smtClean="0"/>
              <a:t>os</a:t>
            </a:r>
            <a:endParaRPr lang="en-US" altLang="zh-CN" sz="1800" dirty="0" smtClean="0"/>
          </a:p>
          <a:p>
            <a:r>
              <a:rPr lang="en-US" altLang="zh-CN" sz="1800" dirty="0" smtClean="0"/>
              <a:t>import </a:t>
            </a:r>
            <a:r>
              <a:rPr lang="en-US" altLang="zh-CN" sz="1800" dirty="0" err="1" smtClean="0"/>
              <a:t>subprocess</a:t>
            </a:r>
            <a:endParaRPr lang="en-US" altLang="zh-CN" sz="1800" dirty="0" smtClean="0"/>
          </a:p>
          <a:p>
            <a:r>
              <a:rPr lang="en-US" altLang="zh-CN" sz="1800" dirty="0" smtClean="0"/>
              <a:t>import sys</a:t>
            </a:r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def find(</a:t>
            </a:r>
            <a:r>
              <a:rPr lang="en-US" altLang="zh-CN" sz="1800" dirty="0" err="1" smtClean="0"/>
              <a:t>parentPath</a:t>
            </a:r>
            <a:r>
              <a:rPr lang="en-US" altLang="zh-CN" sz="1800" dirty="0" smtClean="0"/>
              <a:t>):</a:t>
            </a:r>
          </a:p>
          <a:p>
            <a:r>
              <a:rPr lang="en-US" altLang="zh-CN" sz="1800" dirty="0" smtClean="0"/>
              <a:t>    title='gitList.txt'</a:t>
            </a:r>
          </a:p>
          <a:p>
            <a:r>
              <a:rPr lang="en-US" altLang="zh-CN" sz="1800" dirty="0" smtClean="0"/>
              <a:t>    PP = </a:t>
            </a:r>
            <a:r>
              <a:rPr lang="en-US" altLang="zh-CN" sz="1800" dirty="0" err="1" smtClean="0"/>
              <a:t>os.path.join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parentPath,title</a:t>
            </a:r>
            <a:r>
              <a:rPr lang="en-US" altLang="zh-CN" sz="1800" dirty="0" smtClean="0"/>
              <a:t>) </a:t>
            </a:r>
          </a:p>
          <a:p>
            <a:r>
              <a:rPr lang="en-US" altLang="zh-CN" sz="1800" dirty="0" smtClean="0"/>
              <a:t>    f = open(</a:t>
            </a:r>
            <a:r>
              <a:rPr lang="en-US" altLang="zh-CN" sz="1800" dirty="0" err="1" smtClean="0"/>
              <a:t>PP,'r</a:t>
            </a:r>
            <a:r>
              <a:rPr lang="en-US" altLang="zh-CN" sz="1800" dirty="0" smtClean="0"/>
              <a:t>')</a:t>
            </a:r>
          </a:p>
          <a:p>
            <a:r>
              <a:rPr lang="en-US" altLang="zh-CN" sz="1800" dirty="0" smtClean="0"/>
              <a:t>    a = []</a:t>
            </a:r>
          </a:p>
          <a:p>
            <a:r>
              <a:rPr lang="en-US" altLang="zh-CN" sz="1800" dirty="0" smtClean="0"/>
              <a:t>    a = </a:t>
            </a:r>
            <a:r>
              <a:rPr lang="en-US" altLang="zh-CN" sz="1800" dirty="0" err="1" smtClean="0"/>
              <a:t>f.readlines</a:t>
            </a:r>
            <a:r>
              <a:rPr lang="en-US" altLang="zh-CN" sz="1800" dirty="0" smtClean="0"/>
              <a:t>()</a:t>
            </a:r>
          </a:p>
          <a:p>
            <a:r>
              <a:rPr lang="en-US" altLang="zh-CN" sz="1800" dirty="0" smtClean="0"/>
              <a:t>    for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 in range(0,len(a)):</a:t>
            </a:r>
          </a:p>
          <a:p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str</a:t>
            </a:r>
            <a:r>
              <a:rPr lang="en-US" altLang="zh-CN" sz="1800" dirty="0" smtClean="0"/>
              <a:t> = a[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]</a:t>
            </a:r>
          </a:p>
          <a:p>
            <a:r>
              <a:rPr lang="en-US" altLang="zh-CN" sz="1800" dirty="0" smtClean="0"/>
              <a:t>        a[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]=</a:t>
            </a:r>
            <a:r>
              <a:rPr lang="en-US" altLang="zh-CN" sz="1800" dirty="0" err="1" smtClean="0"/>
              <a:t>str.rstrip</a:t>
            </a:r>
            <a:r>
              <a:rPr lang="en-US" altLang="zh-CN" sz="1800" dirty="0" smtClean="0"/>
              <a:t>('\n')</a:t>
            </a:r>
          </a:p>
          <a:p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f.close</a:t>
            </a:r>
            <a:r>
              <a:rPr lang="en-US" altLang="zh-CN" sz="1800" dirty="0" smtClean="0"/>
              <a:t>()</a:t>
            </a:r>
          </a:p>
          <a:p>
            <a:r>
              <a:rPr lang="en-US" altLang="zh-CN" sz="1800" dirty="0" smtClean="0"/>
              <a:t>    #print a</a:t>
            </a:r>
          </a:p>
          <a:p>
            <a:r>
              <a:rPr lang="en-US" altLang="zh-CN" sz="1800" dirty="0" smtClean="0"/>
              <a:t>    return a</a:t>
            </a:r>
          </a:p>
          <a:p>
            <a:endParaRPr lang="en-US" altLang="zh-CN" sz="1800" dirty="0" smtClean="0"/>
          </a:p>
          <a:p>
            <a:endParaRPr lang="en-US" altLang="zh-CN" sz="18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批量初始化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if __name__ == "__main__":</a:t>
            </a:r>
          </a:p>
          <a:p>
            <a:r>
              <a:rPr lang="en-US" altLang="zh-CN" sz="2400" dirty="0" smtClean="0"/>
              <a:t>    </a:t>
            </a:r>
          </a:p>
          <a:p>
            <a:r>
              <a:rPr lang="en-US" altLang="zh-CN" sz="2400" dirty="0" smtClean="0"/>
              <a:t>    P=</a:t>
            </a:r>
            <a:r>
              <a:rPr lang="en-US" altLang="zh-CN" sz="2400" dirty="0" err="1" smtClean="0"/>
              <a:t>sys.argv</a:t>
            </a:r>
            <a:r>
              <a:rPr lang="en-US" altLang="zh-CN" sz="2400" dirty="0" smtClean="0"/>
              <a:t>[1]</a:t>
            </a:r>
          </a:p>
          <a:p>
            <a:r>
              <a:rPr lang="en-US" altLang="zh-CN" sz="2400" dirty="0" smtClean="0"/>
              <a:t>        </a:t>
            </a:r>
          </a:p>
          <a:p>
            <a:r>
              <a:rPr lang="en-US" altLang="zh-CN" sz="2400" dirty="0" smtClean="0"/>
              <a:t>    for Path in find(P):</a:t>
            </a:r>
          </a:p>
          <a:p>
            <a:r>
              <a:rPr lang="en-US" altLang="zh-CN" sz="2400" dirty="0" smtClean="0"/>
              <a:t>        if </a:t>
            </a:r>
            <a:r>
              <a:rPr lang="en-US" altLang="zh-CN" sz="2400" dirty="0" err="1" smtClean="0"/>
              <a:t>os.path.isdir</a:t>
            </a:r>
            <a:r>
              <a:rPr lang="en-US" altLang="zh-CN" sz="2400" dirty="0" smtClean="0"/>
              <a:t>(Path):</a:t>
            </a:r>
          </a:p>
          <a:p>
            <a:r>
              <a:rPr lang="en-US" altLang="zh-CN" sz="2400" dirty="0" smtClean="0"/>
              <a:t>            </a:t>
            </a:r>
            <a:r>
              <a:rPr lang="en-US" altLang="zh-CN" sz="2400" dirty="0" err="1" smtClean="0"/>
              <a:t>os.chdir</a:t>
            </a:r>
            <a:r>
              <a:rPr lang="en-US" altLang="zh-CN" sz="2400" dirty="0" smtClean="0"/>
              <a:t>(Path)</a:t>
            </a:r>
          </a:p>
          <a:p>
            <a:r>
              <a:rPr lang="en-US" altLang="zh-CN" sz="2400" dirty="0" smtClean="0"/>
              <a:t>            #print </a:t>
            </a:r>
            <a:r>
              <a:rPr lang="en-US" altLang="zh-CN" sz="2400" dirty="0" err="1" smtClean="0"/>
              <a:t>os.getcwd</a:t>
            </a:r>
            <a:r>
              <a:rPr lang="en-US" altLang="zh-CN" sz="2400" dirty="0" smtClean="0"/>
              <a:t>()          </a:t>
            </a:r>
          </a:p>
          <a:p>
            <a:r>
              <a:rPr lang="en-US" altLang="zh-CN" sz="2400" dirty="0" smtClean="0"/>
              <a:t>            </a:t>
            </a:r>
            <a:r>
              <a:rPr lang="en-US" altLang="zh-CN" sz="2400" dirty="0" err="1" smtClean="0"/>
              <a:t>subprocess.call</a:t>
            </a:r>
            <a:r>
              <a:rPr lang="en-US" altLang="zh-CN" sz="2400" dirty="0" smtClean="0"/>
              <a:t>(['</a:t>
            </a:r>
            <a:r>
              <a:rPr lang="en-US" altLang="zh-CN" sz="2400" dirty="0" err="1" smtClean="0"/>
              <a:t>git','init</a:t>
            </a:r>
            <a:r>
              <a:rPr lang="en-US" altLang="zh-CN" sz="2400" dirty="0" smtClean="0"/>
              <a:t>'])</a:t>
            </a:r>
          </a:p>
          <a:p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928662" y="2214554"/>
            <a:ext cx="3429024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357686" y="1571612"/>
            <a:ext cx="1928826" cy="642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6215074" y="1142984"/>
            <a:ext cx="2071702" cy="8572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643702" y="1357298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参数</a:t>
            </a:r>
            <a:r>
              <a:rPr lang="en-US" altLang="zh-CN" dirty="0" smtClean="0"/>
              <a:t>1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InitRepo.py</a:t>
            </a:r>
            <a:r>
              <a:rPr lang="zh-CN" altLang="en-US" dirty="0" smtClean="0"/>
              <a:t>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、将此代码的脚本放在</a:t>
            </a:r>
            <a:r>
              <a:rPr lang="en-US" altLang="zh-CN" dirty="0" err="1" smtClean="0"/>
              <a:t>mtk</a:t>
            </a:r>
            <a:r>
              <a:rPr lang="zh-CN" altLang="en-US" dirty="0" smtClean="0"/>
              <a:t>基线代码的根目录下面，并将经过人工处理儿的</a:t>
            </a:r>
            <a:r>
              <a:rPr lang="en-US" altLang="zh-CN" dirty="0" err="1" smtClean="0"/>
              <a:t>gitList</a:t>
            </a:r>
            <a:r>
              <a:rPr lang="zh-CN" altLang="en-US" dirty="0" smtClean="0"/>
              <a:t>的文件放在根目录下面，例如放在</a:t>
            </a:r>
            <a:r>
              <a:rPr lang="en-US" altLang="zh-CN" dirty="0" smtClean="0"/>
              <a:t>alps</a:t>
            </a:r>
            <a:r>
              <a:rPr lang="zh-CN" altLang="en-US" dirty="0" smtClean="0"/>
              <a:t>下面，</a:t>
            </a:r>
            <a:r>
              <a:rPr lang="en-US" altLang="zh-CN" dirty="0" smtClean="0"/>
              <a:t>alps</a:t>
            </a:r>
            <a:r>
              <a:rPr lang="zh-CN" altLang="en-US" dirty="0" smtClean="0"/>
              <a:t>下面是代码。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、参数为代码的根目录例如</a:t>
            </a:r>
            <a:r>
              <a:rPr lang="en-US" altLang="zh-CN" dirty="0" smtClean="0"/>
              <a:t>/home/user/alps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/home/user/alps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、执行：</a:t>
            </a:r>
            <a:r>
              <a:rPr lang="en-US" altLang="zh-CN" dirty="0" smtClean="0"/>
              <a:t>python InitRepo.py /home/user/alps</a:t>
            </a: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、执行成功后将会批量添加本地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仓库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批量添加</a:t>
            </a:r>
            <a:r>
              <a:rPr lang="en-US" altLang="zh-CN" dirty="0" smtClean="0"/>
              <a:t>remote</a:t>
            </a:r>
            <a:r>
              <a:rPr lang="zh-CN" altLang="en-US" dirty="0" smtClean="0"/>
              <a:t>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smtClean="0"/>
              <a:t>import </a:t>
            </a:r>
            <a:r>
              <a:rPr lang="en-US" altLang="zh-CN" sz="1800" dirty="0" err="1" smtClean="0"/>
              <a:t>os</a:t>
            </a:r>
            <a:endParaRPr lang="en-US" altLang="zh-CN" sz="1800" dirty="0" smtClean="0"/>
          </a:p>
          <a:p>
            <a:r>
              <a:rPr lang="en-US" altLang="zh-CN" sz="1800" dirty="0" smtClean="0"/>
              <a:t>import sys</a:t>
            </a:r>
          </a:p>
          <a:p>
            <a:r>
              <a:rPr lang="en-US" altLang="zh-CN" sz="1800" dirty="0" smtClean="0"/>
              <a:t>import </a:t>
            </a:r>
            <a:r>
              <a:rPr lang="en-US" altLang="zh-CN" sz="1800" dirty="0" err="1" smtClean="0"/>
              <a:t>subprocess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if __name__ == "__main__":</a:t>
            </a:r>
          </a:p>
          <a:p>
            <a:r>
              <a:rPr lang="en-US" altLang="zh-CN" sz="1800" dirty="0" smtClean="0"/>
              <a:t>    path=</a:t>
            </a:r>
            <a:r>
              <a:rPr lang="en-US" altLang="zh-CN" sz="1800" dirty="0" err="1" smtClean="0"/>
              <a:t>sys.argv</a:t>
            </a:r>
            <a:r>
              <a:rPr lang="en-US" altLang="zh-CN" sz="1800" dirty="0" smtClean="0"/>
              <a:t>[1]#/home/</a:t>
            </a:r>
            <a:r>
              <a:rPr lang="en-US" altLang="zh-CN" sz="1800" dirty="0" err="1" smtClean="0"/>
              <a:t>shuai-nie</a:t>
            </a:r>
            <a:r>
              <a:rPr lang="en-US" altLang="zh-CN" sz="1800" dirty="0" smtClean="0"/>
              <a:t>/alps</a:t>
            </a:r>
          </a:p>
          <a:p>
            <a:r>
              <a:rPr lang="en-US" altLang="zh-CN" sz="1800" dirty="0" smtClean="0"/>
              <a:t>    Remote=</a:t>
            </a:r>
            <a:r>
              <a:rPr lang="en-US" altLang="zh-CN" sz="1800" dirty="0" err="1" smtClean="0"/>
              <a:t>sys.argv</a:t>
            </a:r>
            <a:r>
              <a:rPr lang="en-US" altLang="zh-CN" sz="1800" dirty="0" smtClean="0"/>
              <a:t>[2]#</a:t>
            </a:r>
            <a:r>
              <a:rPr lang="en-US" altLang="zh-CN" sz="1800" dirty="0" err="1" smtClean="0"/>
              <a:t>tinno</a:t>
            </a:r>
            <a:endParaRPr lang="en-US" altLang="zh-CN" sz="1800" dirty="0" smtClean="0"/>
          </a:p>
          <a:p>
            <a:r>
              <a:rPr lang="en-US" altLang="zh-CN" sz="1800" dirty="0" smtClean="0"/>
              <a:t>    Tag=</a:t>
            </a:r>
            <a:r>
              <a:rPr lang="en-US" altLang="zh-CN" sz="1800" dirty="0" err="1" smtClean="0"/>
              <a:t>sys.argv</a:t>
            </a:r>
            <a:r>
              <a:rPr lang="en-US" altLang="zh-CN" sz="1800" dirty="0" smtClean="0"/>
              <a:t>[3]#V1.0</a:t>
            </a:r>
          </a:p>
          <a:p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Ia</a:t>
            </a:r>
            <a:r>
              <a:rPr lang="en-US" altLang="zh-CN" sz="1800" dirty="0" smtClean="0"/>
              <a:t>=</a:t>
            </a:r>
            <a:r>
              <a:rPr lang="en-US" altLang="zh-CN" sz="1800" dirty="0" err="1" smtClean="0"/>
              <a:t>sys.argv</a:t>
            </a:r>
            <a:r>
              <a:rPr lang="en-US" altLang="zh-CN" sz="1800" dirty="0" smtClean="0"/>
              <a:t>[4]#git@192.168.18.200:mt6573</a:t>
            </a:r>
          </a:p>
          <a:p>
            <a:r>
              <a:rPr lang="en-US" altLang="zh-CN" sz="1800" dirty="0" smtClean="0"/>
              <a:t>    Log=</a:t>
            </a:r>
            <a:r>
              <a:rPr lang="en-US" altLang="zh-CN" sz="1800" dirty="0" err="1" smtClean="0"/>
              <a:t>sys.argv</a:t>
            </a:r>
            <a:r>
              <a:rPr lang="en-US" altLang="zh-CN" sz="1800" dirty="0" smtClean="0"/>
              <a:t>[5]#"XXXX"</a:t>
            </a:r>
          </a:p>
          <a:p>
            <a:r>
              <a:rPr lang="en-US" altLang="zh-CN" sz="1800" dirty="0" smtClean="0"/>
              <a:t>    f = open('</a:t>
            </a:r>
            <a:r>
              <a:rPr lang="en-US" altLang="zh-CN" sz="1800" dirty="0" err="1" smtClean="0"/>
              <a:t>gitList.txt','r</a:t>
            </a:r>
            <a:r>
              <a:rPr lang="en-US" altLang="zh-CN" sz="1800" dirty="0" smtClean="0"/>
              <a:t>')</a:t>
            </a:r>
          </a:p>
          <a:p>
            <a:r>
              <a:rPr lang="en-US" altLang="zh-CN" sz="1800" dirty="0" smtClean="0"/>
              <a:t>    Path=</a:t>
            </a:r>
            <a:r>
              <a:rPr lang="en-US" altLang="zh-CN" sz="1800" dirty="0" err="1" smtClean="0"/>
              <a:t>f.readlines</a:t>
            </a:r>
            <a:r>
              <a:rPr lang="en-US" altLang="zh-CN" sz="1800" dirty="0" smtClean="0"/>
              <a:t>()</a:t>
            </a:r>
          </a:p>
          <a:p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f.close</a:t>
            </a:r>
            <a:r>
              <a:rPr lang="en-US" altLang="zh-CN" sz="1800" dirty="0" smtClean="0"/>
              <a:t>()</a:t>
            </a:r>
          </a:p>
          <a:p>
            <a:r>
              <a:rPr lang="en-US" altLang="zh-CN" sz="1800" dirty="0" smtClean="0"/>
              <a:t>    for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 in range(0,len(Path)):       </a:t>
            </a:r>
          </a:p>
          <a:p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str</a:t>
            </a:r>
            <a:r>
              <a:rPr lang="en-US" altLang="zh-CN" sz="1800" dirty="0" smtClean="0"/>
              <a:t> = Path[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]</a:t>
            </a:r>
          </a:p>
        </p:txBody>
      </p:sp>
      <p:sp>
        <p:nvSpPr>
          <p:cNvPr id="4" name="矩形 3"/>
          <p:cNvSpPr/>
          <p:nvPr/>
        </p:nvSpPr>
        <p:spPr>
          <a:xfrm>
            <a:off x="1000100" y="3286124"/>
            <a:ext cx="4572032" cy="1643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rot="5400000" flipH="1" flipV="1">
            <a:off x="5429256" y="2428868"/>
            <a:ext cx="1000132" cy="7143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6286512" y="1785926"/>
            <a:ext cx="2500330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43702" y="2000240"/>
            <a:ext cx="17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参数一到参数五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批量添加</a:t>
            </a:r>
            <a:r>
              <a:rPr lang="en-US" altLang="zh-CN" dirty="0" smtClean="0"/>
              <a:t>remote</a:t>
            </a:r>
            <a:r>
              <a:rPr lang="zh-CN" altLang="en-US" dirty="0" smtClean="0"/>
              <a:t>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smtClean="0"/>
              <a:t> Path[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]=Path[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].replace(path,"")</a:t>
            </a:r>
          </a:p>
          <a:p>
            <a:r>
              <a:rPr lang="en-US" altLang="zh-CN" sz="1800" dirty="0" smtClean="0"/>
              <a:t>        Path[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]=</a:t>
            </a:r>
            <a:r>
              <a:rPr lang="en-US" altLang="zh-CN" sz="1800" dirty="0" err="1" smtClean="0"/>
              <a:t>str.rstrip</a:t>
            </a:r>
            <a:r>
              <a:rPr lang="en-US" altLang="zh-CN" sz="1800" dirty="0" smtClean="0"/>
              <a:t>('\n')</a:t>
            </a:r>
          </a:p>
          <a:p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Apath</a:t>
            </a:r>
            <a:r>
              <a:rPr lang="en-US" altLang="zh-CN" sz="1800" dirty="0" smtClean="0"/>
              <a:t>=</a:t>
            </a:r>
            <a:r>
              <a:rPr lang="en-US" altLang="zh-CN" sz="1800" dirty="0" err="1" smtClean="0"/>
              <a:t>path+Path</a:t>
            </a:r>
            <a:r>
              <a:rPr lang="en-US" altLang="zh-CN" sz="1800" dirty="0" smtClean="0"/>
              <a:t>[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]      </a:t>
            </a:r>
          </a:p>
          <a:p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os.chdir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Apath</a:t>
            </a:r>
            <a:r>
              <a:rPr lang="en-US" altLang="zh-CN" sz="1800" dirty="0" smtClean="0"/>
              <a:t>)</a:t>
            </a:r>
          </a:p>
          <a:p>
            <a:r>
              <a:rPr lang="en-US" altLang="zh-CN" sz="1800" dirty="0" smtClean="0"/>
              <a:t>        if Path[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].</a:t>
            </a:r>
            <a:r>
              <a:rPr lang="en-US" altLang="zh-CN" sz="1800" dirty="0" err="1" smtClean="0"/>
              <a:t>startswith</a:t>
            </a:r>
            <a:r>
              <a:rPr lang="en-US" altLang="zh-CN" sz="1800" dirty="0" smtClean="0"/>
              <a:t>('/</a:t>
            </a:r>
            <a:r>
              <a:rPr lang="en-US" altLang="zh-CN" sz="1800" dirty="0" err="1" smtClean="0"/>
              <a:t>mediatek</a:t>
            </a:r>
            <a:r>
              <a:rPr lang="en-US" altLang="zh-CN" sz="1800" dirty="0" smtClean="0"/>
              <a:t>'):             </a:t>
            </a:r>
          </a:p>
          <a:p>
            <a:r>
              <a:rPr lang="en-US" altLang="zh-CN" sz="1800" dirty="0" smtClean="0"/>
              <a:t>            Path[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] = </a:t>
            </a:r>
            <a:r>
              <a:rPr lang="en-US" altLang="zh-CN" sz="1800" dirty="0" err="1" smtClean="0"/>
              <a:t>Ia+Path</a:t>
            </a:r>
            <a:r>
              <a:rPr lang="en-US" altLang="zh-CN" sz="1800" dirty="0" smtClean="0"/>
              <a:t>[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]+'.</a:t>
            </a:r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'</a:t>
            </a:r>
          </a:p>
          <a:p>
            <a:r>
              <a:rPr lang="en-US" altLang="zh-CN" sz="1800" dirty="0" smtClean="0"/>
              <a:t>        else:</a:t>
            </a:r>
          </a:p>
          <a:p>
            <a:r>
              <a:rPr lang="en-US" altLang="zh-CN" sz="1800" dirty="0" smtClean="0"/>
              <a:t>            Path[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] =</a:t>
            </a:r>
            <a:r>
              <a:rPr lang="en-US" altLang="zh-CN" sz="1800" dirty="0" err="1" smtClean="0"/>
              <a:t>Ia</a:t>
            </a:r>
            <a:r>
              <a:rPr lang="en-US" altLang="zh-CN" sz="1800" dirty="0" smtClean="0"/>
              <a:t>+'/</a:t>
            </a:r>
            <a:r>
              <a:rPr lang="en-US" altLang="zh-CN" sz="1800" dirty="0" err="1" smtClean="0"/>
              <a:t>platform'+Path</a:t>
            </a:r>
            <a:r>
              <a:rPr lang="en-US" altLang="zh-CN" sz="1800" dirty="0" smtClean="0"/>
              <a:t>[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]+'.</a:t>
            </a:r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'</a:t>
            </a:r>
          </a:p>
          <a:p>
            <a:r>
              <a:rPr lang="en-US" altLang="zh-CN" sz="1800" dirty="0" smtClean="0"/>
              <a:t>        print Path[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]</a:t>
            </a:r>
          </a:p>
          <a:p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subprocess.call</a:t>
            </a:r>
            <a:r>
              <a:rPr lang="en-US" altLang="zh-CN" sz="1800" dirty="0" smtClean="0"/>
              <a:t>(['</a:t>
            </a:r>
            <a:r>
              <a:rPr lang="en-US" altLang="zh-CN" sz="1800" dirty="0" err="1" smtClean="0"/>
              <a:t>git','remote','add',Remote,Path</a:t>
            </a:r>
            <a:r>
              <a:rPr lang="en-US" altLang="zh-CN" sz="1800" dirty="0" smtClean="0"/>
              <a:t>[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]])</a:t>
            </a:r>
          </a:p>
          <a:p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subprocess.call</a:t>
            </a:r>
            <a:r>
              <a:rPr lang="en-US" altLang="zh-CN" sz="1800" dirty="0" smtClean="0"/>
              <a:t>(['</a:t>
            </a:r>
            <a:r>
              <a:rPr lang="en-US" altLang="zh-CN" sz="1800" dirty="0" err="1" smtClean="0"/>
              <a:t>git','add</a:t>
            </a:r>
            <a:r>
              <a:rPr lang="en-US" altLang="zh-CN" sz="1800" dirty="0" smtClean="0"/>
              <a:t>','.'])</a:t>
            </a:r>
          </a:p>
          <a:p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subprocess.call</a:t>
            </a:r>
            <a:r>
              <a:rPr lang="en-US" altLang="zh-CN" sz="1800" dirty="0" smtClean="0"/>
              <a:t>(['</a:t>
            </a:r>
            <a:r>
              <a:rPr lang="en-US" altLang="zh-CN" sz="1800" dirty="0" err="1" smtClean="0"/>
              <a:t>git','commit','-a','-m',Log</a:t>
            </a:r>
            <a:r>
              <a:rPr lang="en-US" altLang="zh-CN" sz="1800" dirty="0" smtClean="0"/>
              <a:t>])</a:t>
            </a:r>
          </a:p>
          <a:p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subprocess.call</a:t>
            </a:r>
            <a:r>
              <a:rPr lang="en-US" altLang="zh-CN" sz="1800" dirty="0" smtClean="0"/>
              <a:t>(['</a:t>
            </a:r>
            <a:r>
              <a:rPr lang="en-US" altLang="zh-CN" sz="1800" dirty="0" err="1" smtClean="0"/>
              <a:t>git','tag',Tag</a:t>
            </a:r>
            <a:r>
              <a:rPr lang="en-US" altLang="zh-CN" sz="1800" dirty="0" smtClean="0"/>
              <a:t>])</a:t>
            </a:r>
          </a:p>
          <a:p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subprocess.call</a:t>
            </a:r>
            <a:r>
              <a:rPr lang="en-US" altLang="zh-CN" sz="1800" dirty="0" smtClean="0"/>
              <a:t>(['</a:t>
            </a:r>
            <a:r>
              <a:rPr lang="en-US" altLang="zh-CN" sz="1800" dirty="0" err="1" smtClean="0"/>
              <a:t>git','push',Remote,Tag</a:t>
            </a:r>
            <a:r>
              <a:rPr lang="en-US" altLang="zh-CN" sz="1800" dirty="0" smtClean="0"/>
              <a:t>])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AddRemote.py</a:t>
            </a:r>
            <a:r>
              <a:rPr lang="zh-CN" altLang="en-US" dirty="0" smtClean="0"/>
              <a:t>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、将此代码的脚本放在</a:t>
            </a:r>
            <a:r>
              <a:rPr lang="en-US" altLang="zh-CN" sz="2800" dirty="0" err="1" smtClean="0"/>
              <a:t>mtk</a:t>
            </a:r>
            <a:r>
              <a:rPr lang="zh-CN" altLang="en-US" sz="2800" dirty="0" smtClean="0"/>
              <a:t>基线代码的根目录下面，并将经过人工处理儿的</a:t>
            </a:r>
            <a:r>
              <a:rPr lang="en-US" altLang="zh-CN" sz="2800" dirty="0" err="1" smtClean="0"/>
              <a:t>gitList</a:t>
            </a:r>
            <a:r>
              <a:rPr lang="zh-CN" altLang="en-US" sz="2800" dirty="0" smtClean="0"/>
              <a:t>的文件放在根目录下面，例如放在</a:t>
            </a:r>
            <a:r>
              <a:rPr lang="en-US" altLang="zh-CN" sz="2800" dirty="0" smtClean="0"/>
              <a:t>alps</a:t>
            </a:r>
            <a:r>
              <a:rPr lang="zh-CN" altLang="en-US" sz="2800" dirty="0" smtClean="0"/>
              <a:t>下面，</a:t>
            </a:r>
            <a:r>
              <a:rPr lang="en-US" altLang="zh-CN" sz="2800" dirty="0" smtClean="0"/>
              <a:t>alps</a:t>
            </a:r>
            <a:r>
              <a:rPr lang="zh-CN" altLang="en-US" sz="2800" dirty="0" smtClean="0"/>
              <a:t>下面是代码。</a:t>
            </a:r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、参数为：</a:t>
            </a:r>
            <a:r>
              <a:rPr lang="en-US" altLang="zh-CN" sz="2800" dirty="0" smtClean="0"/>
              <a:t>/home/user/alps </a:t>
            </a:r>
            <a:r>
              <a:rPr lang="en-US" altLang="zh-CN" sz="2800" dirty="0" err="1" smtClean="0"/>
              <a:t>tinno</a:t>
            </a:r>
            <a:r>
              <a:rPr lang="en-US" altLang="zh-CN" sz="2800" dirty="0" smtClean="0"/>
              <a:t> V1.0</a:t>
            </a:r>
          </a:p>
          <a:p>
            <a:pPr>
              <a:buNone/>
            </a:pPr>
            <a:r>
              <a:rPr lang="en-US" altLang="zh-CN" sz="2800" dirty="0" smtClean="0">
                <a:hlinkClick r:id="rId2"/>
              </a:rPr>
              <a:t>git@192.168.18.200:mt6573</a:t>
            </a:r>
            <a:r>
              <a:rPr lang="en-US" altLang="zh-CN" sz="2800" dirty="0" smtClean="0"/>
              <a:t> “XXXX”</a:t>
            </a:r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cd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/home/user/alps</a:t>
            </a:r>
          </a:p>
          <a:p>
            <a:r>
              <a:rPr lang="en-US" altLang="zh-CN" sz="2800" dirty="0" smtClean="0"/>
              <a:t>4</a:t>
            </a:r>
            <a:r>
              <a:rPr lang="zh-CN" altLang="en-US" sz="2800" dirty="0" smtClean="0"/>
              <a:t>、执行：</a:t>
            </a:r>
            <a:r>
              <a:rPr lang="en-US" altLang="zh-CN" sz="2800" dirty="0" smtClean="0"/>
              <a:t>python InitRepo.py </a:t>
            </a:r>
            <a:r>
              <a:rPr lang="en-US" altLang="zh-CN" sz="2800" dirty="0" smtClean="0"/>
              <a:t>/home/user/alps </a:t>
            </a:r>
            <a:r>
              <a:rPr lang="en-US" altLang="zh-CN" sz="2800" dirty="0" err="1" smtClean="0"/>
              <a:t>tinno</a:t>
            </a:r>
            <a:r>
              <a:rPr lang="en-US" altLang="zh-CN" sz="2800" dirty="0" smtClean="0"/>
              <a:t> V1.0</a:t>
            </a:r>
          </a:p>
          <a:p>
            <a:pPr>
              <a:buNone/>
            </a:pPr>
            <a:r>
              <a:rPr lang="en-US" altLang="zh-CN" sz="2800" dirty="0" smtClean="0">
                <a:hlinkClick r:id="rId2"/>
              </a:rPr>
              <a:t>git@192.168.18.200:mt6573</a:t>
            </a:r>
            <a:r>
              <a:rPr lang="en-US" altLang="zh-CN" sz="2800" dirty="0" smtClean="0"/>
              <a:t> “XXXX”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5</a:t>
            </a:r>
            <a:r>
              <a:rPr lang="zh-CN" altLang="en-US" sz="2800" dirty="0" smtClean="0"/>
              <a:t>、执行成功后将会批量添加本地</a:t>
            </a:r>
            <a:r>
              <a:rPr lang="en-US" altLang="zh-CN" sz="2800" dirty="0" err="1" smtClean="0"/>
              <a:t>git</a:t>
            </a:r>
            <a:r>
              <a:rPr lang="zh-CN" altLang="en-US" sz="2800" dirty="0" smtClean="0"/>
              <a:t>仓库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批量增加服务端仓库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err="1" smtClean="0"/>
              <a:t>iimport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os</a:t>
            </a:r>
            <a:endParaRPr lang="en-US" altLang="zh-CN" sz="1800" dirty="0" smtClean="0"/>
          </a:p>
          <a:p>
            <a:r>
              <a:rPr lang="en-US" altLang="zh-CN" sz="1800" dirty="0" smtClean="0"/>
              <a:t>import </a:t>
            </a:r>
            <a:r>
              <a:rPr lang="en-US" altLang="zh-CN" sz="1800" dirty="0" err="1" smtClean="0"/>
              <a:t>subprocess</a:t>
            </a:r>
            <a:endParaRPr lang="en-US" altLang="zh-CN" sz="1800" dirty="0" smtClean="0"/>
          </a:p>
          <a:p>
            <a:r>
              <a:rPr lang="en-US" altLang="zh-CN" sz="1800" dirty="0" smtClean="0"/>
              <a:t>import sys</a:t>
            </a:r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f __name__ == "__main__":</a:t>
            </a:r>
          </a:p>
          <a:p>
            <a:r>
              <a:rPr lang="en-US" altLang="zh-CN" sz="1800" dirty="0" smtClean="0"/>
              <a:t>    title='gitdirlist.txt'</a:t>
            </a:r>
          </a:p>
          <a:p>
            <a:r>
              <a:rPr lang="en-US" altLang="zh-CN" sz="1800" dirty="0" smtClean="0"/>
              <a:t>    path=</a:t>
            </a:r>
            <a:r>
              <a:rPr lang="en-US" altLang="zh-CN" sz="1800" dirty="0" err="1" smtClean="0"/>
              <a:t>sys.argv</a:t>
            </a:r>
            <a:r>
              <a:rPr lang="en-US" altLang="zh-CN" sz="1800" dirty="0" smtClean="0"/>
              <a:t>[1] #</a:t>
            </a:r>
          </a:p>
          <a:p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midpath</a:t>
            </a:r>
            <a:r>
              <a:rPr lang="en-US" altLang="zh-CN" sz="1800" dirty="0" smtClean="0"/>
              <a:t>=</a:t>
            </a:r>
            <a:r>
              <a:rPr lang="en-US" altLang="zh-CN" sz="1800" dirty="0" err="1" smtClean="0"/>
              <a:t>sys.argv</a:t>
            </a:r>
            <a:r>
              <a:rPr lang="en-US" altLang="zh-CN" sz="1800" dirty="0" smtClean="0"/>
              <a:t>[2]#'/alps'</a:t>
            </a:r>
          </a:p>
          <a:p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dirlist</a:t>
            </a:r>
            <a:r>
              <a:rPr lang="en-US" altLang="zh-CN" sz="1800" dirty="0" smtClean="0"/>
              <a:t>=[]      </a:t>
            </a:r>
          </a:p>
          <a:p>
            <a:r>
              <a:rPr lang="en-US" altLang="zh-CN" sz="1800" dirty="0" smtClean="0"/>
              <a:t>    PP=</a:t>
            </a:r>
            <a:r>
              <a:rPr lang="en-US" altLang="zh-CN" sz="1800" dirty="0" err="1" smtClean="0"/>
              <a:t>os.path.join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path,title</a:t>
            </a:r>
            <a:r>
              <a:rPr lang="en-US" altLang="zh-CN" sz="1800" dirty="0" smtClean="0"/>
              <a:t>)</a:t>
            </a:r>
          </a:p>
          <a:p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fp</a:t>
            </a:r>
            <a:r>
              <a:rPr lang="en-US" altLang="zh-CN" sz="1800" dirty="0" smtClean="0"/>
              <a:t>=open(</a:t>
            </a:r>
            <a:r>
              <a:rPr lang="en-US" altLang="zh-CN" sz="1800" dirty="0" err="1" smtClean="0"/>
              <a:t>PP,'r</a:t>
            </a:r>
            <a:r>
              <a:rPr lang="en-US" altLang="zh-CN" sz="1800" dirty="0" smtClean="0"/>
              <a:t>')</a:t>
            </a:r>
          </a:p>
          <a:p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dirlist</a:t>
            </a:r>
            <a:r>
              <a:rPr lang="en-US" altLang="zh-CN" sz="1800" dirty="0" smtClean="0"/>
              <a:t>=</a:t>
            </a:r>
            <a:r>
              <a:rPr lang="en-US" altLang="zh-CN" sz="1800" dirty="0" err="1" smtClean="0"/>
              <a:t>fp.readlines</a:t>
            </a:r>
            <a:r>
              <a:rPr lang="en-US" altLang="zh-CN" sz="1800" dirty="0" smtClean="0"/>
              <a:t>()</a:t>
            </a:r>
          </a:p>
          <a:p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fp.close</a:t>
            </a:r>
            <a:r>
              <a:rPr lang="en-US" altLang="zh-CN" sz="1800" dirty="0" smtClean="0"/>
              <a:t>()</a:t>
            </a:r>
          </a:p>
        </p:txBody>
      </p:sp>
      <p:sp>
        <p:nvSpPr>
          <p:cNvPr id="4" name="矩形 3"/>
          <p:cNvSpPr/>
          <p:nvPr/>
        </p:nvSpPr>
        <p:spPr>
          <a:xfrm>
            <a:off x="857224" y="3643314"/>
            <a:ext cx="3500462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429124" y="2714620"/>
            <a:ext cx="1571636" cy="857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6000760" y="2071678"/>
            <a:ext cx="2000264" cy="1143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57950" y="228599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参数一、二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r>
              <a:rPr lang="en-US" altLang="zh-CN" sz="2000" dirty="0" smtClean="0"/>
              <a:t> </a:t>
            </a:r>
            <a:r>
              <a:rPr lang="en-US" altLang="zh-CN" sz="1800" dirty="0" smtClean="0"/>
              <a:t>for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 in range(0,len(</a:t>
            </a:r>
            <a:r>
              <a:rPr lang="en-US" altLang="zh-CN" sz="1800" dirty="0" err="1" smtClean="0"/>
              <a:t>dirlist</a:t>
            </a:r>
            <a:r>
              <a:rPr lang="en-US" altLang="zh-CN" sz="1800" dirty="0" smtClean="0"/>
              <a:t>)):</a:t>
            </a:r>
          </a:p>
          <a:p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str</a:t>
            </a:r>
            <a:r>
              <a:rPr lang="en-US" altLang="zh-CN" sz="1800" dirty="0" smtClean="0"/>
              <a:t> = </a:t>
            </a:r>
            <a:r>
              <a:rPr lang="en-US" altLang="zh-CN" sz="1800" dirty="0" err="1" smtClean="0"/>
              <a:t>dirlist</a:t>
            </a:r>
            <a:r>
              <a:rPr lang="en-US" altLang="zh-CN" sz="1800" dirty="0" smtClean="0"/>
              <a:t>[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]</a:t>
            </a:r>
          </a:p>
          <a:p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dirlist</a:t>
            </a:r>
            <a:r>
              <a:rPr lang="en-US" altLang="zh-CN" sz="1800" dirty="0" smtClean="0"/>
              <a:t>[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]=</a:t>
            </a:r>
            <a:r>
              <a:rPr lang="en-US" altLang="zh-CN" sz="1800" dirty="0" err="1" smtClean="0"/>
              <a:t>str.rstrip</a:t>
            </a:r>
            <a:r>
              <a:rPr lang="en-US" altLang="zh-CN" sz="1800" dirty="0" smtClean="0"/>
              <a:t>('\n')</a:t>
            </a:r>
          </a:p>
          <a:p>
            <a:r>
              <a:rPr lang="en-US" altLang="zh-CN" sz="1800" dirty="0" smtClean="0"/>
              <a:t>    for </a:t>
            </a:r>
            <a:r>
              <a:rPr lang="en-US" altLang="zh-CN" sz="1800" dirty="0" err="1" smtClean="0"/>
              <a:t>gitdir</a:t>
            </a:r>
            <a:r>
              <a:rPr lang="en-US" altLang="zh-CN" sz="1800" dirty="0" smtClean="0"/>
              <a:t> in </a:t>
            </a:r>
            <a:r>
              <a:rPr lang="en-US" altLang="zh-CN" sz="1800" dirty="0" err="1" smtClean="0"/>
              <a:t>dirlist</a:t>
            </a:r>
            <a:r>
              <a:rPr lang="en-US" altLang="zh-CN" sz="1800" dirty="0" smtClean="0"/>
              <a:t>:</a:t>
            </a:r>
          </a:p>
          <a:p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gitdir</a:t>
            </a:r>
            <a:r>
              <a:rPr lang="en-US" altLang="zh-CN" sz="1800" dirty="0" smtClean="0"/>
              <a:t>=</a:t>
            </a:r>
            <a:r>
              <a:rPr lang="en-US" altLang="zh-CN" sz="1800" dirty="0" err="1" smtClean="0"/>
              <a:t>gitdir</a:t>
            </a:r>
            <a:r>
              <a:rPr lang="en-US" altLang="zh-CN" sz="1800" dirty="0" smtClean="0"/>
              <a:t>[</a:t>
            </a:r>
            <a:r>
              <a:rPr lang="en-US" altLang="zh-CN" sz="1800" dirty="0" err="1" smtClean="0"/>
              <a:t>gitdir.find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midpath</a:t>
            </a:r>
            <a:r>
              <a:rPr lang="en-US" altLang="zh-CN" sz="1800" dirty="0" smtClean="0"/>
              <a:t>)+</a:t>
            </a:r>
            <a:r>
              <a:rPr lang="en-US" altLang="zh-CN" sz="1800" dirty="0" err="1" smtClean="0"/>
              <a:t>len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midpath.split</a:t>
            </a:r>
            <a:r>
              <a:rPr lang="en-US" altLang="zh-CN" sz="1800" dirty="0" smtClean="0"/>
              <a:t>()):]</a:t>
            </a:r>
          </a:p>
          <a:p>
            <a:r>
              <a:rPr lang="en-US" altLang="zh-CN" sz="1800" dirty="0" smtClean="0"/>
              <a:t>        print </a:t>
            </a:r>
            <a:r>
              <a:rPr lang="en-US" altLang="zh-CN" sz="1800" dirty="0" err="1" smtClean="0"/>
              <a:t>gitdir</a:t>
            </a:r>
            <a:r>
              <a:rPr lang="en-US" altLang="zh-CN" sz="1800" dirty="0" smtClean="0"/>
              <a:t>         </a:t>
            </a:r>
          </a:p>
          <a:p>
            <a:r>
              <a:rPr lang="en-US" altLang="zh-CN" sz="1800" dirty="0" smtClean="0"/>
              <a:t>      </a:t>
            </a:r>
          </a:p>
          <a:p>
            <a:r>
              <a:rPr lang="en-US" altLang="zh-CN" sz="1800" dirty="0" smtClean="0"/>
              <a:t>        if </a:t>
            </a:r>
            <a:r>
              <a:rPr lang="en-US" altLang="zh-CN" sz="1800" dirty="0" err="1" smtClean="0"/>
              <a:t>gitdir.startswith</a:t>
            </a:r>
            <a:r>
              <a:rPr lang="en-US" altLang="zh-CN" sz="1800" dirty="0" smtClean="0"/>
              <a:t>('/</a:t>
            </a:r>
            <a:r>
              <a:rPr lang="en-US" altLang="zh-CN" sz="1800" dirty="0" err="1" smtClean="0"/>
              <a:t>mediatek</a:t>
            </a:r>
            <a:r>
              <a:rPr lang="en-US" altLang="zh-CN" sz="1800" dirty="0" smtClean="0"/>
              <a:t>'):             </a:t>
            </a:r>
          </a:p>
          <a:p>
            <a:r>
              <a:rPr lang="en-US" altLang="zh-CN" sz="1800" dirty="0" smtClean="0"/>
              <a:t>            </a:t>
            </a:r>
            <a:r>
              <a:rPr lang="en-US" altLang="zh-CN" sz="1800" dirty="0" err="1" smtClean="0"/>
              <a:t>gitdir</a:t>
            </a:r>
            <a:r>
              <a:rPr lang="en-US" altLang="zh-CN" sz="1800" dirty="0" smtClean="0"/>
              <a:t> = </a:t>
            </a:r>
            <a:r>
              <a:rPr lang="en-US" altLang="zh-CN" sz="1800" dirty="0" err="1" smtClean="0"/>
              <a:t>path+gitdir+'.git</a:t>
            </a:r>
            <a:r>
              <a:rPr lang="en-US" altLang="zh-CN" sz="1800" dirty="0" smtClean="0"/>
              <a:t>'</a:t>
            </a:r>
          </a:p>
          <a:p>
            <a:r>
              <a:rPr lang="en-US" altLang="zh-CN" sz="1800" dirty="0" smtClean="0"/>
              <a:t>        else:</a:t>
            </a:r>
          </a:p>
          <a:p>
            <a:r>
              <a:rPr lang="en-US" altLang="zh-CN" sz="1800" dirty="0" smtClean="0"/>
              <a:t>            </a:t>
            </a:r>
            <a:r>
              <a:rPr lang="en-US" altLang="zh-CN" sz="1800" dirty="0" err="1" smtClean="0"/>
              <a:t>gitdir</a:t>
            </a:r>
            <a:r>
              <a:rPr lang="en-US" altLang="zh-CN" sz="1800" dirty="0" smtClean="0"/>
              <a:t> =path+'/</a:t>
            </a:r>
            <a:r>
              <a:rPr lang="en-US" altLang="zh-CN" sz="1800" dirty="0" err="1" smtClean="0"/>
              <a:t>platform'+gitdir+'.git</a:t>
            </a:r>
            <a:r>
              <a:rPr lang="en-US" altLang="zh-CN" sz="1800" dirty="0" smtClean="0"/>
              <a:t>'</a:t>
            </a:r>
          </a:p>
          <a:p>
            <a:r>
              <a:rPr lang="en-US" altLang="zh-CN" sz="1800" dirty="0" smtClean="0"/>
              <a:t>        #</a:t>
            </a:r>
            <a:r>
              <a:rPr lang="en-US" altLang="zh-CN" sz="1800" dirty="0" err="1" smtClean="0"/>
              <a:t>subprocess.call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os.makedirs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gitdir</a:t>
            </a:r>
            <a:r>
              <a:rPr lang="en-US" altLang="zh-CN" sz="1800" dirty="0" smtClean="0"/>
              <a:t>))                       </a:t>
            </a:r>
          </a:p>
          <a:p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subprocess.call</a:t>
            </a:r>
            <a:r>
              <a:rPr lang="en-US" altLang="zh-CN" sz="1800" dirty="0" smtClean="0"/>
              <a:t>(['</a:t>
            </a:r>
            <a:r>
              <a:rPr lang="en-US" altLang="zh-CN" sz="1800" dirty="0" err="1" smtClean="0"/>
              <a:t>mkdir','-p',gitdir</a:t>
            </a:r>
            <a:r>
              <a:rPr lang="en-US" altLang="zh-CN" sz="1800" dirty="0" smtClean="0"/>
              <a:t>])</a:t>
            </a:r>
          </a:p>
          <a:p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os.chdir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gitdir</a:t>
            </a:r>
            <a:r>
              <a:rPr lang="en-US" altLang="zh-CN" sz="1800" dirty="0" smtClean="0"/>
              <a:t>)</a:t>
            </a:r>
          </a:p>
          <a:p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subprocess.call</a:t>
            </a:r>
            <a:r>
              <a:rPr lang="en-US" altLang="zh-CN" sz="1800" dirty="0" smtClean="0"/>
              <a:t>(['</a:t>
            </a:r>
            <a:r>
              <a:rPr lang="en-US" altLang="zh-CN" sz="1800" dirty="0" err="1" smtClean="0"/>
              <a:t>git','init</a:t>
            </a:r>
            <a:r>
              <a:rPr lang="en-US" altLang="zh-CN" sz="1800" dirty="0" smtClean="0"/>
              <a:t>','--bare'])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Addrepo.py</a:t>
            </a:r>
            <a:r>
              <a:rPr lang="zh-CN" altLang="en-US" dirty="0" smtClean="0"/>
              <a:t>的用法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1</a:t>
            </a:r>
            <a:r>
              <a:rPr lang="zh-CN" altLang="en-US" dirty="0" smtClean="0"/>
              <a:t>、将此代码的脚本放在服务器仓库的根目录下面，并将经过人工处理儿的</a:t>
            </a:r>
            <a:r>
              <a:rPr lang="en-US" altLang="zh-CN" dirty="0" err="1" smtClean="0"/>
              <a:t>gitList</a:t>
            </a:r>
            <a:r>
              <a:rPr lang="zh-CN" altLang="en-US" dirty="0" smtClean="0"/>
              <a:t>的文件放在根目录下面，例如放在</a:t>
            </a:r>
            <a:r>
              <a:rPr lang="en-US" altLang="zh-CN" dirty="0" smtClean="0"/>
              <a:t>mt6573</a:t>
            </a:r>
            <a:r>
              <a:rPr lang="zh-CN" altLang="en-US" dirty="0" smtClean="0"/>
              <a:t>下面，</a:t>
            </a:r>
            <a:r>
              <a:rPr lang="en-US" altLang="zh-CN" dirty="0" smtClean="0"/>
              <a:t>mt6573</a:t>
            </a:r>
            <a:r>
              <a:rPr lang="zh-CN" altLang="en-US" dirty="0" smtClean="0"/>
              <a:t>下面是仓库。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、参数为：</a:t>
            </a:r>
            <a:r>
              <a:rPr lang="en-US" altLang="zh-CN" sz="1800" dirty="0" smtClean="0"/>
              <a:t>/home/</a:t>
            </a:r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/repositories/mt6573 /mt6573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home/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/repositories/mt6573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、执行：</a:t>
            </a:r>
            <a:r>
              <a:rPr lang="en-US" altLang="zh-CN" dirty="0" smtClean="0"/>
              <a:t>python Addrepo.py /home/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/repositories/mt6573 /mt6573</a:t>
            </a: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、执行成功后将会按</a:t>
            </a:r>
            <a:r>
              <a:rPr lang="en-US" altLang="zh-CN" dirty="0" err="1" smtClean="0"/>
              <a:t>gitList</a:t>
            </a:r>
            <a:r>
              <a:rPr lang="zh-CN" altLang="en-US" dirty="0" smtClean="0"/>
              <a:t>批量添加服务器端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仓库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71500" y="1130300"/>
            <a:ext cx="36433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214818"/>
                </a:solidFill>
                <a:latin typeface="Calibri" pitchFamily="34" charset="0"/>
              </a:rPr>
              <a:t>培训目的</a:t>
            </a:r>
            <a:r>
              <a:rPr lang="zh-CN" altLang="en-US" b="1" dirty="0" smtClean="0">
                <a:solidFill>
                  <a:srgbClr val="214818"/>
                </a:solidFill>
                <a:latin typeface="Calibri" pitchFamily="34" charset="0"/>
              </a:rPr>
              <a:t>：使学员掌握</a:t>
            </a:r>
            <a:r>
              <a:rPr lang="en-US" altLang="zh-CN" b="1" dirty="0" err="1" smtClean="0">
                <a:solidFill>
                  <a:srgbClr val="214818"/>
                </a:solidFill>
                <a:latin typeface="Calibri" pitchFamily="34" charset="0"/>
              </a:rPr>
              <a:t>git</a:t>
            </a:r>
            <a:r>
              <a:rPr lang="zh-CN" altLang="en-US" b="1" dirty="0" smtClean="0">
                <a:solidFill>
                  <a:srgbClr val="214818"/>
                </a:solidFill>
                <a:latin typeface="Calibri" pitchFamily="34" charset="0"/>
              </a:rPr>
              <a:t>自动化脚本使用。</a:t>
            </a:r>
            <a:endParaRPr lang="en-US" altLang="zh-CN" b="1" dirty="0">
              <a:solidFill>
                <a:srgbClr val="214818"/>
              </a:solidFill>
              <a:latin typeface="Calibri" pitchFamily="34" charset="0"/>
            </a:endParaRPr>
          </a:p>
          <a:p>
            <a:endParaRPr lang="en-US" altLang="zh-CN" b="1" dirty="0">
              <a:solidFill>
                <a:srgbClr val="214818"/>
              </a:solidFill>
              <a:latin typeface="Calibri" pitchFamily="34" charset="0"/>
            </a:endParaRPr>
          </a:p>
          <a:p>
            <a:endParaRPr lang="zh-CN" altLang="en-US" b="1" dirty="0">
              <a:solidFill>
                <a:srgbClr val="214818"/>
              </a:solidFill>
              <a:latin typeface="Calibri" pitchFamily="34" charset="0"/>
            </a:endParaRP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571500" y="2773363"/>
            <a:ext cx="36433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214818"/>
                </a:solidFill>
                <a:latin typeface="Calibri" pitchFamily="34" charset="0"/>
              </a:rPr>
              <a:t>培训对象：配置管理员</a:t>
            </a:r>
            <a:endParaRPr lang="en-US" altLang="zh-CN" b="1" dirty="0">
              <a:solidFill>
                <a:srgbClr val="214818"/>
              </a:solidFill>
              <a:latin typeface="Calibri" pitchFamily="34" charset="0"/>
            </a:endParaRPr>
          </a:p>
          <a:p>
            <a:endParaRPr lang="en-US" altLang="zh-CN" b="1" dirty="0">
              <a:solidFill>
                <a:srgbClr val="214818"/>
              </a:solidFill>
              <a:latin typeface="Calibri" pitchFamily="34" charset="0"/>
            </a:endParaRPr>
          </a:p>
          <a:p>
            <a:endParaRPr lang="zh-CN" altLang="en-US" b="1" dirty="0">
              <a:solidFill>
                <a:srgbClr val="214818"/>
              </a:solidFill>
              <a:latin typeface="Calibri" pitchFamily="34" charset="0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571500" y="4130675"/>
            <a:ext cx="3643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214818"/>
                </a:solidFill>
                <a:latin typeface="Calibri" pitchFamily="34" charset="0"/>
              </a:rPr>
              <a:t>培训讲师：聂帅</a:t>
            </a: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571500" y="5202238"/>
            <a:ext cx="36433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214818"/>
                </a:solidFill>
                <a:latin typeface="Calibri" pitchFamily="34" charset="0"/>
              </a:rPr>
              <a:t>培训课时：</a:t>
            </a:r>
            <a:r>
              <a:rPr lang="en-US" altLang="zh-CN" b="1" dirty="0">
                <a:solidFill>
                  <a:srgbClr val="214818"/>
                </a:solidFill>
                <a:latin typeface="Calibri" pitchFamily="34" charset="0"/>
              </a:rPr>
              <a:t>1h</a:t>
            </a:r>
            <a:endParaRPr lang="zh-CN" altLang="en-US" b="1" dirty="0">
              <a:solidFill>
                <a:srgbClr val="214818"/>
              </a:solidFill>
              <a:latin typeface="Calibri" pitchFamily="34" charset="0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5072063" y="1130300"/>
            <a:ext cx="36433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214818"/>
                </a:solidFill>
                <a:latin typeface="Calibri" pitchFamily="34" charset="0"/>
              </a:rPr>
              <a:t>学习重点：</a:t>
            </a: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5072063" y="1487488"/>
            <a:ext cx="3500437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dirty="0" err="1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git</a:t>
            </a:r>
            <a:r>
              <a:rPr lang="zh-CN" altLang="en-US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自动化技术</a:t>
            </a:r>
            <a:endParaRPr lang="en-US" altLang="zh-CN" dirty="0">
              <a:solidFill>
                <a:srgbClr val="2F6422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python</a:t>
            </a:r>
            <a:r>
              <a:rPr lang="zh-CN" altLang="en-US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语言</a:t>
            </a:r>
            <a:endParaRPr lang="en-US" altLang="zh-CN" dirty="0">
              <a:solidFill>
                <a:srgbClr val="2F6422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、脚本讲解</a:t>
            </a:r>
            <a:endParaRPr lang="en-US" altLang="zh-CN" dirty="0" smtClean="0">
              <a:solidFill>
                <a:srgbClr val="2F6422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4</a:t>
            </a:r>
            <a:r>
              <a:rPr lang="zh-CN" altLang="en-US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、用法实例</a:t>
            </a:r>
            <a:endParaRPr lang="en-US" altLang="zh-CN" dirty="0">
              <a:solidFill>
                <a:srgbClr val="2F6422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2F6422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自动化技术介绍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428625" y="1571625"/>
            <a:ext cx="8229600" cy="4525963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自动化技术是针对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工具及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服务器的操作采用脚本批量自动化执行的技术。脚本可以是</a:t>
            </a:r>
            <a:r>
              <a:rPr lang="en-US" altLang="zh-CN" dirty="0" err="1" smtClean="0"/>
              <a:t>perl</a:t>
            </a:r>
            <a:r>
              <a:rPr lang="zh-CN" altLang="en-US" dirty="0" smtClean="0"/>
              <a:t>语言，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语言，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脚本等或混合体。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Python</a:t>
            </a:r>
            <a:r>
              <a:rPr lang="zh-CN" altLang="en-US" dirty="0" smtClean="0"/>
              <a:t>是一种简单易学，功能强大的编程语言，它有高效率的高层数据结构，简单而有效地实现面向对象编程。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000" b="1" dirty="0" smtClean="0">
                <a:solidFill>
                  <a:prstClr val="black"/>
                </a:solidFill>
                <a:latin typeface="宋体" charset="-122"/>
                <a:ea typeface="宋体" charset="-122"/>
              </a:rPr>
              <a:t>定义函数</a:t>
            </a:r>
            <a:endParaRPr kumimoji="1" lang="en-US" altLang="zh-CN" sz="2000" b="1" dirty="0" smtClean="0">
              <a:solidFill>
                <a:prstClr val="black"/>
              </a:solidFill>
              <a:latin typeface="宋体" charset="-122"/>
              <a:ea typeface="宋体" charset="-122"/>
            </a:endParaRPr>
          </a:p>
          <a:p>
            <a:pPr>
              <a:buNone/>
            </a:pPr>
            <a:r>
              <a:rPr lang="zh-CN" altLang="en-US" sz="2000" dirty="0" smtClean="0"/>
              <a:t>      函数通过</a:t>
            </a:r>
            <a:r>
              <a:rPr lang="en-US" altLang="zh-CN" sz="2000" b="1" dirty="0" smtClean="0"/>
              <a:t>def</a:t>
            </a:r>
            <a:r>
              <a:rPr lang="zh-CN" altLang="en-US" sz="2000" dirty="0" smtClean="0"/>
              <a:t>关键字定义。 </a:t>
            </a:r>
            <a:endParaRPr lang="en-US" altLang="zh-CN" sz="2000" dirty="0" smtClean="0"/>
          </a:p>
          <a:p>
            <a:r>
              <a:rPr lang="zh-CN" altLang="en-US" sz="2000" b="1" dirty="0" smtClean="0"/>
              <a:t>局部变量</a:t>
            </a:r>
          </a:p>
          <a:p>
            <a:pPr>
              <a:buNone/>
            </a:pPr>
            <a:r>
              <a:rPr lang="zh-CN" altLang="en-US" sz="2000" dirty="0" smtClean="0"/>
              <a:t>      当你在函数定义内声明变量的时候，它们与函数外具有相同名称的其他变量没有任何关系，即变量名称对于函数来说是 </a:t>
            </a:r>
            <a:r>
              <a:rPr lang="zh-CN" altLang="en-US" sz="2000" i="1" dirty="0" smtClean="0"/>
              <a:t>局部</a:t>
            </a:r>
            <a:r>
              <a:rPr lang="zh-CN" altLang="en-US" sz="2000" dirty="0" smtClean="0"/>
              <a:t> 的。这称为变量的 </a:t>
            </a:r>
            <a:r>
              <a:rPr lang="zh-CN" altLang="en-US" sz="2000" i="1" dirty="0" smtClean="0"/>
              <a:t>作用域</a:t>
            </a:r>
            <a:r>
              <a:rPr lang="zh-CN" altLang="en-US" sz="2000" dirty="0" smtClean="0"/>
              <a:t> 。所有变量的作用域是它们被定义的块，从它们的名称被定义的那点开始。</a:t>
            </a:r>
            <a:endParaRPr lang="en-US" altLang="zh-CN" sz="2000" dirty="0" smtClean="0"/>
          </a:p>
          <a:p>
            <a:r>
              <a:rPr lang="en-US" altLang="zh-CN" sz="2000" b="1" dirty="0" smtClean="0"/>
              <a:t>return</a:t>
            </a:r>
            <a:r>
              <a:rPr lang="zh-CN" altLang="en-US" sz="2000" b="1" dirty="0" smtClean="0"/>
              <a:t>语句   </a:t>
            </a:r>
            <a:r>
              <a:rPr lang="zh-CN" altLang="en-US" sz="2000" dirty="0" smtClean="0"/>
              <a:t>没有返回值的函数默认返回</a:t>
            </a:r>
            <a:r>
              <a:rPr lang="en-US" altLang="zh-CN" sz="2000" dirty="0" smtClean="0"/>
              <a:t>None</a:t>
            </a:r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 smtClean="0"/>
              <a:t>默认参数</a:t>
            </a:r>
          </a:p>
          <a:p>
            <a:pPr>
              <a:buNone/>
            </a:pPr>
            <a:r>
              <a:rPr lang="zh-CN" altLang="en-US" sz="2000" dirty="0" smtClean="0"/>
              <a:t>      </a:t>
            </a:r>
            <a:r>
              <a:rPr lang="zh-CN" altLang="en-US" sz="2400" dirty="0" smtClean="0"/>
              <a:t>对于一些函数，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比如</a:t>
            </a:r>
            <a:r>
              <a:rPr lang="en-US" altLang="zh-CN" sz="2400" dirty="0" smtClean="0"/>
              <a:t>main</a:t>
            </a:r>
            <a:r>
              <a:rPr lang="zh-CN" altLang="en-US" sz="2400" dirty="0" smtClean="0"/>
              <a:t>函数，参数就是</a:t>
            </a:r>
            <a:r>
              <a:rPr lang="en-US" altLang="zh-CN" sz="2400" dirty="0" err="1" smtClean="0"/>
              <a:t>sys.argv</a:t>
            </a:r>
            <a:r>
              <a:rPr lang="en-US" altLang="zh-CN" sz="2400" dirty="0" smtClean="0"/>
              <a:t>[1]</a:t>
            </a:r>
            <a:r>
              <a:rPr lang="zh-CN" altLang="en-US" sz="2400" dirty="0" smtClean="0"/>
              <a:t>这种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对于手写的函数，参数在（**，**）这里面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</a:t>
            </a:r>
            <a:r>
              <a:rPr lang="zh-CN" altLang="en-US" sz="2400" dirty="0" smtClean="0"/>
              <a:t>比如：</a:t>
            </a:r>
            <a:r>
              <a:rPr lang="en-US" altLang="zh-CN" sz="2400" dirty="0" smtClean="0"/>
              <a:t>def </a:t>
            </a:r>
            <a:r>
              <a:rPr lang="en-US" altLang="zh-CN" sz="2400" dirty="0" err="1" smtClean="0"/>
              <a:t>getGitList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parentPath,gitList</a:t>
            </a:r>
            <a:r>
              <a:rPr lang="en-US" altLang="zh-CN" sz="2400" dirty="0" smtClean="0"/>
              <a:t>):</a:t>
            </a:r>
          </a:p>
          <a:p>
            <a:pPr>
              <a:buNone/>
            </a:pPr>
            <a:r>
              <a:rPr lang="en-US" altLang="zh-CN" sz="2400" dirty="0" smtClean="0"/>
              <a:t>                if </a:t>
            </a:r>
            <a:r>
              <a:rPr lang="en-US" altLang="zh-CN" sz="2400" dirty="0" err="1" smtClean="0"/>
              <a:t>os.path.isdir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parentPath</a:t>
            </a:r>
            <a:r>
              <a:rPr lang="en-US" altLang="zh-CN" sz="2400" dirty="0" smtClean="0"/>
              <a:t>):</a:t>
            </a:r>
          </a:p>
          <a:p>
            <a:pPr>
              <a:buNone/>
            </a:pPr>
            <a:r>
              <a:rPr lang="en-US" altLang="zh-CN" sz="2400" dirty="0" smtClean="0"/>
              <a:t>                folders = </a:t>
            </a:r>
            <a:r>
              <a:rPr lang="en-US" altLang="zh-CN" sz="2400" dirty="0" err="1" smtClean="0"/>
              <a:t>os.listdir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parentPath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  </a:t>
            </a:r>
            <a:r>
              <a:rPr lang="zh-CN" altLang="en-US" sz="2400" dirty="0" smtClean="0"/>
              <a:t>这个参数就是</a:t>
            </a:r>
            <a:r>
              <a:rPr lang="en-US" altLang="zh-CN" sz="2400" dirty="0" err="1" smtClean="0"/>
              <a:t>parentPath,gitList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None/>
            </a:pPr>
            <a:endParaRPr lang="zh-CN" altLang="en-US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zh-CN" altLang="en-US" sz="1800" b="1" dirty="0" smtClean="0"/>
              <a:t>模块的作用</a:t>
            </a:r>
            <a:r>
              <a:rPr lang="en-US" altLang="zh-CN" sz="1800" b="1" dirty="0" smtClean="0"/>
              <a:t>—</a:t>
            </a:r>
            <a:r>
              <a:rPr lang="zh-CN" altLang="en-US" sz="1800" b="1" dirty="0" smtClean="0"/>
              <a:t>实现代码重用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1800" b="1" dirty="0" smtClean="0"/>
              <a:t>导入模块</a:t>
            </a:r>
          </a:p>
          <a:p>
            <a:pPr lvl="1">
              <a:lnSpc>
                <a:spcPct val="80000"/>
              </a:lnSpc>
            </a:pPr>
            <a:r>
              <a:rPr lang="en-US" altLang="zh-CN" sz="1800" b="1" dirty="0" smtClean="0"/>
              <a:t>import</a:t>
            </a:r>
          </a:p>
          <a:p>
            <a:pPr lvl="1">
              <a:lnSpc>
                <a:spcPct val="80000"/>
              </a:lnSpc>
            </a:pPr>
            <a:r>
              <a:rPr lang="en-US" altLang="zh-CN" sz="1800" b="1" dirty="0" smtClean="0"/>
              <a:t>from … import … </a:t>
            </a:r>
            <a:r>
              <a:rPr lang="zh-CN" altLang="en-US" sz="1800" b="1" dirty="0" smtClean="0"/>
              <a:t>导入指定模块的属性</a:t>
            </a:r>
            <a:endParaRPr lang="en-US" altLang="zh-CN" sz="1800" b="1" dirty="0" smtClean="0"/>
          </a:p>
          <a:p>
            <a:pPr>
              <a:buNone/>
            </a:pPr>
            <a:r>
              <a:rPr lang="zh-CN" altLang="en-US" sz="1800" b="1" dirty="0" smtClean="0"/>
              <a:t>字节编译的</a:t>
            </a:r>
            <a:r>
              <a:rPr lang="en-US" altLang="zh-CN" sz="1800" b="1" dirty="0" smtClean="0"/>
              <a:t>.</a:t>
            </a:r>
            <a:r>
              <a:rPr lang="en-US" altLang="zh-CN" sz="1800" b="1" dirty="0" err="1" smtClean="0"/>
              <a:t>pyc</a:t>
            </a:r>
            <a:r>
              <a:rPr lang="zh-CN" altLang="en-US" sz="1800" b="1" dirty="0" smtClean="0"/>
              <a:t>文件</a:t>
            </a:r>
          </a:p>
          <a:p>
            <a:pPr>
              <a:buNone/>
            </a:pPr>
            <a:r>
              <a:rPr lang="zh-CN" altLang="en-US" sz="1800" dirty="0" smtClean="0"/>
              <a:t>      输入一个模块相对来说是一个比较费时的事情，所以</a:t>
            </a:r>
            <a:r>
              <a:rPr lang="en-US" altLang="zh-CN" sz="1800" dirty="0" smtClean="0"/>
              <a:t>Python</a:t>
            </a:r>
            <a:r>
              <a:rPr lang="zh-CN" altLang="en-US" sz="1800" dirty="0" smtClean="0"/>
              <a:t>做了一些技巧，以便使输入模块更加快一些。一种方法是创建 </a:t>
            </a:r>
            <a:r>
              <a:rPr lang="zh-CN" altLang="en-US" sz="1800" i="1" dirty="0" smtClean="0"/>
              <a:t>字节编译的文件</a:t>
            </a:r>
            <a:r>
              <a:rPr lang="zh-CN" altLang="en-US" sz="1800" dirty="0" smtClean="0"/>
              <a:t> ，这些文件以</a:t>
            </a:r>
            <a:r>
              <a:rPr lang="en-US" altLang="zh-CN" sz="1800" dirty="0" smtClean="0"/>
              <a:t>.</a:t>
            </a:r>
            <a:r>
              <a:rPr lang="en-US" altLang="zh-CN" sz="1800" dirty="0" err="1" smtClean="0"/>
              <a:t>pyc</a:t>
            </a:r>
            <a:r>
              <a:rPr lang="zh-CN" altLang="en-US" sz="1800" dirty="0" smtClean="0"/>
              <a:t>作为扩展名。字节编译的文件与</a:t>
            </a:r>
            <a:r>
              <a:rPr lang="en-US" altLang="zh-CN" sz="1800" dirty="0" smtClean="0"/>
              <a:t>Python</a:t>
            </a:r>
            <a:r>
              <a:rPr lang="zh-CN" altLang="en-US" sz="1800" dirty="0" smtClean="0"/>
              <a:t>变换程序的中间状态有关。当你在下次从别的程序输入这个模块的时候，</a:t>
            </a:r>
            <a:r>
              <a:rPr lang="en-US" altLang="zh-CN" sz="1800" dirty="0" smtClean="0"/>
              <a:t>.</a:t>
            </a:r>
            <a:r>
              <a:rPr lang="en-US" altLang="zh-CN" sz="1800" dirty="0" err="1" smtClean="0"/>
              <a:t>pyc</a:t>
            </a:r>
            <a:r>
              <a:rPr lang="zh-CN" altLang="en-US" sz="1800" dirty="0" smtClean="0"/>
              <a:t>文件是十分有用的</a:t>
            </a:r>
            <a:r>
              <a:rPr lang="en-US" altLang="zh-CN" sz="1800" dirty="0" smtClean="0"/>
              <a:t>——</a:t>
            </a:r>
            <a:r>
              <a:rPr lang="zh-CN" altLang="en-US" sz="1800" dirty="0" smtClean="0"/>
              <a:t>它会快得多，因为一部分输入模块所需的处理已经完成了。另外，这些字节编译的文件也是与平台无关的。所以，现在你知道了那些</a:t>
            </a:r>
            <a:r>
              <a:rPr lang="en-US" altLang="zh-CN" sz="1800" dirty="0" smtClean="0"/>
              <a:t>.</a:t>
            </a:r>
            <a:r>
              <a:rPr lang="en-US" altLang="zh-CN" sz="1800" dirty="0" err="1" smtClean="0"/>
              <a:t>pyc</a:t>
            </a:r>
            <a:r>
              <a:rPr lang="zh-CN" altLang="en-US" sz="1800" dirty="0" smtClean="0"/>
              <a:t>文件事实上是什么了。</a:t>
            </a:r>
          </a:p>
          <a:p>
            <a:endParaRPr lang="zh-CN" altLang="en-US" sz="20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提取</a:t>
            </a:r>
            <a:r>
              <a:rPr lang="en-US" altLang="zh-CN" dirty="0" err="1" smtClean="0"/>
              <a:t>gitList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smtClean="0"/>
              <a:t>import </a:t>
            </a:r>
            <a:r>
              <a:rPr lang="en-US" altLang="zh-CN" sz="1600" dirty="0" err="1" smtClean="0"/>
              <a:t>os</a:t>
            </a:r>
            <a:endParaRPr lang="en-US" altLang="zh-CN" sz="1600" dirty="0" smtClean="0"/>
          </a:p>
          <a:p>
            <a:r>
              <a:rPr lang="en-US" altLang="zh-CN" sz="1600" dirty="0" smtClean="0"/>
              <a:t>import sys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def </a:t>
            </a:r>
            <a:r>
              <a:rPr lang="en-US" altLang="zh-CN" sz="1600" dirty="0" err="1" smtClean="0"/>
              <a:t>getGitList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parentPath,gitList</a:t>
            </a:r>
            <a:r>
              <a:rPr lang="en-US" altLang="zh-CN" sz="1600" dirty="0" smtClean="0"/>
              <a:t>):</a:t>
            </a:r>
          </a:p>
          <a:p>
            <a:r>
              <a:rPr lang="en-US" altLang="zh-CN" sz="1600" dirty="0" smtClean="0"/>
              <a:t>    if </a:t>
            </a:r>
            <a:r>
              <a:rPr lang="en-US" altLang="zh-CN" sz="1600" dirty="0" err="1" smtClean="0"/>
              <a:t>os.path.isdir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parentPath</a:t>
            </a:r>
            <a:r>
              <a:rPr lang="en-US" altLang="zh-CN" sz="1600" dirty="0" smtClean="0"/>
              <a:t>):</a:t>
            </a:r>
          </a:p>
          <a:p>
            <a:r>
              <a:rPr lang="en-US" altLang="zh-CN" sz="1600" dirty="0" smtClean="0"/>
              <a:t>        folders = </a:t>
            </a:r>
            <a:r>
              <a:rPr lang="en-US" altLang="zh-CN" sz="1600" dirty="0" err="1" smtClean="0"/>
              <a:t>os.listdir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parentPath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 smtClean="0"/>
              <a:t>        </a:t>
            </a:r>
          </a:p>
          <a:p>
            <a:r>
              <a:rPr lang="en-US" altLang="zh-CN" sz="1600" dirty="0" smtClean="0"/>
              <a:t>        for folder in folders:</a:t>
            </a:r>
          </a:p>
          <a:p>
            <a:r>
              <a:rPr lang="en-US" altLang="zh-CN" sz="1600" dirty="0" smtClean="0"/>
              <a:t>            </a:t>
            </a:r>
            <a:r>
              <a:rPr lang="en-US" altLang="zh-CN" sz="1600" dirty="0" err="1" smtClean="0"/>
              <a:t>folderPath</a:t>
            </a:r>
            <a:r>
              <a:rPr lang="en-US" altLang="zh-CN" sz="1600" dirty="0" smtClean="0"/>
              <a:t> = </a:t>
            </a:r>
            <a:r>
              <a:rPr lang="en-US" altLang="zh-CN" sz="1600" dirty="0" err="1" smtClean="0"/>
              <a:t>os.path.join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parentPath,folder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 smtClean="0"/>
              <a:t>            if </a:t>
            </a:r>
            <a:r>
              <a:rPr lang="en-US" altLang="zh-CN" sz="1600" dirty="0" err="1" smtClean="0"/>
              <a:t>folder.endswith</a:t>
            </a:r>
            <a:r>
              <a:rPr lang="en-US" altLang="zh-CN" sz="1600" dirty="0" smtClean="0"/>
              <a:t>(".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") and not </a:t>
            </a:r>
            <a:r>
              <a:rPr lang="en-US" altLang="zh-CN" sz="1600" dirty="0" err="1" smtClean="0"/>
              <a:t>folder.endswith</a:t>
            </a:r>
            <a:r>
              <a:rPr lang="en-US" altLang="zh-CN" sz="1600" dirty="0" smtClean="0"/>
              <a:t>("/.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"):</a:t>
            </a:r>
          </a:p>
          <a:p>
            <a:r>
              <a:rPr lang="en-US" altLang="zh-CN" sz="1600" dirty="0" smtClean="0"/>
              <a:t>                </a:t>
            </a:r>
            <a:r>
              <a:rPr lang="en-US" altLang="zh-CN" sz="1600" dirty="0" err="1" smtClean="0"/>
              <a:t>gitList.append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folderPath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 smtClean="0"/>
              <a:t>            </a:t>
            </a:r>
            <a:r>
              <a:rPr lang="en-US" altLang="zh-CN" sz="1600" dirty="0" err="1" smtClean="0"/>
              <a:t>elif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os.path.isdir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folderPath</a:t>
            </a:r>
            <a:r>
              <a:rPr lang="en-US" altLang="zh-CN" sz="1600" dirty="0" smtClean="0"/>
              <a:t>):</a:t>
            </a:r>
          </a:p>
          <a:p>
            <a:r>
              <a:rPr lang="en-US" altLang="zh-CN" sz="1600" dirty="0" smtClean="0"/>
              <a:t>                #</a:t>
            </a:r>
            <a:r>
              <a:rPr lang="en-US" altLang="zh-CN" sz="1600" dirty="0" err="1" smtClean="0"/>
              <a:t>gitList.append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folderPath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 smtClean="0"/>
              <a:t>                </a:t>
            </a:r>
            <a:r>
              <a:rPr lang="en-US" altLang="zh-CN" sz="1600" dirty="0" err="1" smtClean="0"/>
              <a:t>getGitList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folderPath,gitList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 smtClean="0"/>
              <a:t>    return </a:t>
            </a:r>
            <a:r>
              <a:rPr lang="en-US" altLang="zh-CN" sz="1600" dirty="0" err="1" smtClean="0"/>
              <a:t>gitList</a:t>
            </a:r>
            <a:endParaRPr lang="en-US" altLang="zh-CN" sz="1600" dirty="0" smtClean="0"/>
          </a:p>
          <a:p>
            <a:endParaRPr lang="en-US" altLang="zh-CN" sz="16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提取</a:t>
            </a:r>
            <a:r>
              <a:rPr lang="en-US" altLang="zh-CN" dirty="0" err="1" smtClean="0"/>
              <a:t>gitList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if __name__ == "__main__":</a:t>
            </a:r>
          </a:p>
          <a:p>
            <a:r>
              <a:rPr lang="en-US" altLang="zh-CN" sz="2000" dirty="0" smtClean="0"/>
              <a:t>    path = </a:t>
            </a:r>
            <a:r>
              <a:rPr lang="en-US" altLang="zh-CN" sz="2000" dirty="0" err="1" smtClean="0"/>
              <a:t>sys.argv</a:t>
            </a:r>
            <a:r>
              <a:rPr lang="en-US" altLang="zh-CN" sz="2000" dirty="0" smtClean="0"/>
              <a:t>[1]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gitList</a:t>
            </a:r>
            <a:r>
              <a:rPr lang="en-US" altLang="zh-CN" sz="2000" dirty="0" smtClean="0"/>
              <a:t> = []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gitList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getGitList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path,gitList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    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fp</a:t>
            </a:r>
            <a:r>
              <a:rPr lang="en-US" altLang="zh-CN" sz="2000" dirty="0" smtClean="0"/>
              <a:t> = open('</a:t>
            </a:r>
            <a:r>
              <a:rPr lang="en-US" altLang="zh-CN" sz="2000" dirty="0" err="1" smtClean="0"/>
              <a:t>gitList.txt','w</a:t>
            </a:r>
            <a:r>
              <a:rPr lang="en-US" altLang="zh-CN" sz="2000" dirty="0" smtClean="0"/>
              <a:t>')</a:t>
            </a:r>
          </a:p>
          <a:p>
            <a:r>
              <a:rPr lang="en-US" altLang="zh-CN" sz="2000" dirty="0" smtClean="0"/>
              <a:t>    for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in </a:t>
            </a:r>
            <a:r>
              <a:rPr lang="en-US" altLang="zh-CN" sz="2000" dirty="0" err="1" smtClean="0"/>
              <a:t>gitList</a:t>
            </a:r>
            <a:r>
              <a:rPr lang="en-US" altLang="zh-CN" sz="2000" dirty="0" smtClean="0"/>
              <a:t>:</a:t>
            </a:r>
          </a:p>
          <a:p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fp.write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fp.write</a:t>
            </a:r>
            <a:r>
              <a:rPr lang="en-US" altLang="zh-CN" sz="2000" dirty="0" smtClean="0"/>
              <a:t>("\n")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fp.close</a:t>
            </a:r>
            <a:r>
              <a:rPr lang="en-US" altLang="zh-CN" sz="2000" dirty="0" smtClean="0"/>
              <a:t>()</a:t>
            </a:r>
            <a:endParaRPr lang="zh-CN" altLang="en-US" sz="2000" dirty="0" smtClean="0"/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857224" y="2000240"/>
            <a:ext cx="3286148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214810" y="1428736"/>
            <a:ext cx="1285884" cy="5715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72132" y="1142984"/>
            <a:ext cx="20002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参数一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507</TotalTime>
  <Words>1278</Words>
  <PresentationFormat>全屏显示(4:3)</PresentationFormat>
  <Paragraphs>186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主题1</vt:lpstr>
      <vt:lpstr>Git自动化脚本的使用 </vt:lpstr>
      <vt:lpstr>幻灯片 2</vt:lpstr>
      <vt:lpstr>Git自动化技术介绍</vt:lpstr>
      <vt:lpstr>Python语言</vt:lpstr>
      <vt:lpstr>函数</vt:lpstr>
      <vt:lpstr>参数</vt:lpstr>
      <vt:lpstr>模块</vt:lpstr>
      <vt:lpstr>提取gitList</vt:lpstr>
      <vt:lpstr>提取gitList</vt:lpstr>
      <vt:lpstr>createGitRepoList.py用法</vt:lpstr>
      <vt:lpstr>批量初始化</vt:lpstr>
      <vt:lpstr>批量初始化</vt:lpstr>
      <vt:lpstr>InitRepo.py用法</vt:lpstr>
      <vt:lpstr>批量添加remote名</vt:lpstr>
      <vt:lpstr>批量添加remote名</vt:lpstr>
      <vt:lpstr>AddRemote.py用法</vt:lpstr>
      <vt:lpstr>批量增加服务端仓库</vt:lpstr>
      <vt:lpstr>幻灯片 18</vt:lpstr>
      <vt:lpstr>Addrepo.py的用法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Git自动化脚本的使用</dc:title>
  <cp:lastModifiedBy>shuai.nie</cp:lastModifiedBy>
  <cp:revision>54</cp:revision>
  <dcterms:modified xsi:type="dcterms:W3CDTF">2013-07-15T02:26:58Z</dcterms:modified>
</cp:coreProperties>
</file>