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82" r:id="rId9"/>
    <p:sldId id="283" r:id="rId10"/>
    <p:sldId id="286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87" r:id="rId19"/>
    <p:sldId id="270" r:id="rId20"/>
    <p:sldId id="271" r:id="rId21"/>
    <p:sldId id="272" r:id="rId22"/>
    <p:sldId id="273" r:id="rId23"/>
    <p:sldId id="274" r:id="rId24"/>
    <p:sldId id="284" r:id="rId25"/>
    <p:sldId id="285" r:id="rId26"/>
    <p:sldId id="275" r:id="rId27"/>
    <p:sldId id="279" r:id="rId28"/>
    <p:sldId id="280" r:id="rId29"/>
    <p:sldId id="276" r:id="rId30"/>
    <p:sldId id="277" r:id="rId31"/>
    <p:sldId id="278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0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F818A-2AEF-442B-8506-BE75A0885E98}" type="datetimeFigureOut">
              <a:rPr lang="zh-CN" altLang="en-US" smtClean="0"/>
              <a:pPr/>
              <a:t>2015-5-28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4B832-45E7-443F-BC13-71C9AF809C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4B832-45E7-443F-BC13-71C9AF809CE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72.16.90.31:808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Gradle+jdk+sdk+maven+jenkins</a:t>
            </a:r>
            <a:r>
              <a:rPr lang="zh-CN" altLang="en-US" dirty="0" smtClean="0"/>
              <a:t>安装手册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张盯汀</a:t>
            </a:r>
            <a:endParaRPr lang="en-US" altLang="zh-CN" dirty="0" smtClean="0"/>
          </a:p>
          <a:p>
            <a:r>
              <a:rPr lang="en-US" altLang="zh-CN" dirty="0" smtClean="0"/>
              <a:t>2015-5-15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Android5.0</a:t>
            </a:r>
            <a:r>
              <a:rPr lang="zh-CN" altLang="en-US" dirty="0" smtClean="0"/>
              <a:t>编译：</a:t>
            </a:r>
            <a:endParaRPr lang="en-US" altLang="zh-CN" dirty="0" smtClean="0"/>
          </a:p>
          <a:p>
            <a:r>
              <a:rPr lang="en-US" altLang="zh-CN" dirty="0" smtClean="0"/>
              <a:t>Android5.0</a:t>
            </a:r>
            <a:r>
              <a:rPr lang="zh-CN" altLang="en-US" dirty="0" smtClean="0"/>
              <a:t>编译需要安装</a:t>
            </a:r>
            <a:r>
              <a:rPr lang="en-US" altLang="zh-CN" dirty="0" smtClean="0"/>
              <a:t>1.7jdk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zh-CN" altLang="en-US" dirty="0" smtClean="0"/>
              <a:t>安装命令如下：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openjdk-7-jdk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/>
          <a:lstStyle/>
          <a:p>
            <a:pPr lvl="0">
              <a:buNone/>
            </a:pPr>
            <a:r>
              <a:rPr lang="zh-CN" altLang="en-US" dirty="0" smtClean="0"/>
              <a:t>下载安装</a:t>
            </a:r>
            <a:r>
              <a:rPr lang="en-US" dirty="0" err="1" smtClean="0"/>
              <a:t>gradle</a:t>
            </a:r>
            <a:endParaRPr lang="zh-CN" altLang="en-US" dirty="0" smtClean="0"/>
          </a:p>
          <a:p>
            <a:r>
              <a:rPr lang="en-US" dirty="0" smtClean="0"/>
              <a:t>https://version2.tinno.com/svn/public/</a:t>
            </a:r>
            <a:r>
              <a:rPr lang="zh-CN" altLang="en-US" dirty="0" smtClean="0"/>
              <a:t>常用工具</a:t>
            </a:r>
            <a:r>
              <a:rPr lang="en-US" altLang="zh-CN" dirty="0" smtClean="0"/>
              <a:t>/</a:t>
            </a:r>
            <a:r>
              <a:rPr lang="en-US" dirty="0" err="1" smtClean="0"/>
              <a:t>gradle</a:t>
            </a:r>
            <a:endParaRPr lang="zh-CN" altLang="en-US" dirty="0" smtClean="0"/>
          </a:p>
          <a:p>
            <a:r>
              <a:rPr lang="zh-CN" altLang="en-US" dirty="0" smtClean="0"/>
              <a:t>将下载的包解压到</a:t>
            </a:r>
            <a:r>
              <a:rPr lang="en-US" dirty="0" err="1" smtClean="0"/>
              <a:t>usr</a:t>
            </a:r>
            <a:r>
              <a:rPr lang="zh-CN" altLang="en-US" dirty="0" smtClean="0"/>
              <a:t>目录下</a:t>
            </a:r>
          </a:p>
          <a:p>
            <a:r>
              <a:rPr lang="en-US" dirty="0" err="1" smtClean="0"/>
              <a:t>gradle</a:t>
            </a:r>
            <a:r>
              <a:rPr lang="zh-CN" altLang="en-US" dirty="0" smtClean="0"/>
              <a:t>环境变量：编辑</a:t>
            </a:r>
            <a:r>
              <a:rPr lang="en-US" dirty="0" smtClean="0"/>
              <a:t>vim ~/.</a:t>
            </a:r>
            <a:r>
              <a:rPr lang="en-US" dirty="0" err="1" smtClean="0"/>
              <a:t>bashrc</a:t>
            </a:r>
            <a:endParaRPr lang="zh-CN" altLang="en-US" dirty="0" smtClean="0"/>
          </a:p>
          <a:p>
            <a:r>
              <a:rPr lang="en-US" dirty="0" smtClean="0"/>
              <a:t> export  GRADLE_HOME=/</a:t>
            </a:r>
            <a:r>
              <a:rPr lang="en-US" dirty="0" err="1" smtClean="0"/>
              <a:t>usr</a:t>
            </a:r>
            <a:r>
              <a:rPr lang="en-US" dirty="0" smtClean="0"/>
              <a:t>/gradle-2.2</a:t>
            </a:r>
          </a:p>
          <a:p>
            <a:r>
              <a:rPr lang="zh-CN" altLang="en-US" dirty="0" smtClean="0"/>
              <a:t> </a:t>
            </a:r>
            <a:r>
              <a:rPr lang="en-US" dirty="0" smtClean="0"/>
              <a:t>export  PATH=$GRADLE_HOME/bin:$PATH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2"/>
          </a:xfrm>
        </p:spPr>
        <p:txBody>
          <a:bodyPr/>
          <a:lstStyle/>
          <a:p>
            <a:r>
              <a:rPr lang="zh-CN" altLang="en-US" dirty="0" smtClean="0"/>
              <a:t>先运行</a:t>
            </a:r>
            <a:r>
              <a:rPr lang="en-US" dirty="0" smtClean="0"/>
              <a:t>source  ~/.</a:t>
            </a:r>
            <a:r>
              <a:rPr lang="en-US" dirty="0" err="1" smtClean="0"/>
              <a:t>bashrc</a:t>
            </a:r>
            <a:r>
              <a:rPr lang="zh-CN" altLang="en-US" dirty="0" smtClean="0"/>
              <a:t>使环境变量生效；</a:t>
            </a:r>
          </a:p>
          <a:p>
            <a:r>
              <a:rPr lang="zh-CN" altLang="en-US" dirty="0" smtClean="0"/>
              <a:t>再运行</a:t>
            </a:r>
            <a:r>
              <a:rPr lang="en-US" dirty="0" err="1" smtClean="0"/>
              <a:t>gradle</a:t>
            </a:r>
            <a:r>
              <a:rPr lang="en-US" dirty="0" smtClean="0"/>
              <a:t>  -v</a:t>
            </a:r>
            <a:r>
              <a:rPr lang="zh-CN" altLang="en-US" dirty="0" smtClean="0"/>
              <a:t>检查是否安装成功</a:t>
            </a:r>
          </a:p>
          <a:p>
            <a:endParaRPr lang="zh-CN" altLang="en-US" dirty="0"/>
          </a:p>
        </p:txBody>
      </p:sp>
      <p:pic>
        <p:nvPicPr>
          <p:cNvPr id="5" name="图片 4" descr="2JYU72~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3571876"/>
            <a:ext cx="6591300" cy="250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zh-CN" altLang="en-US" dirty="0" smtClean="0"/>
              <a:t>下载安装</a:t>
            </a:r>
            <a:r>
              <a:rPr lang="en-US" dirty="0" smtClean="0"/>
              <a:t>Maven</a:t>
            </a:r>
            <a:r>
              <a:rPr lang="zh-CN" altLang="en-US" dirty="0" smtClean="0"/>
              <a:t>：</a:t>
            </a:r>
            <a:endParaRPr lang="en-US" dirty="0" smtClean="0"/>
          </a:p>
          <a:p>
            <a:pPr lvl="0"/>
            <a:r>
              <a:rPr lang="en-US" altLang="zh-CN" dirty="0" smtClean="0"/>
              <a:t>https://version2.tinno.com/svn/public/</a:t>
            </a:r>
            <a:r>
              <a:rPr lang="zh-CN" altLang="en-US" dirty="0" smtClean="0"/>
              <a:t>常用工具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gradle</a:t>
            </a:r>
            <a:endParaRPr lang="zh-CN" altLang="en-US" dirty="0" smtClean="0"/>
          </a:p>
          <a:p>
            <a:r>
              <a:rPr lang="zh-CN" altLang="en-US" dirty="0" smtClean="0"/>
              <a:t>下载的包解压到</a:t>
            </a:r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/local/lib</a:t>
            </a:r>
            <a:r>
              <a:rPr lang="zh-CN" altLang="en-US" dirty="0" smtClean="0"/>
              <a:t>目录下</a:t>
            </a:r>
          </a:p>
          <a:p>
            <a:r>
              <a:rPr lang="en-US" dirty="0" smtClean="0"/>
              <a:t>Maven </a:t>
            </a:r>
            <a:r>
              <a:rPr lang="zh-CN" altLang="en-US" dirty="0" smtClean="0"/>
              <a:t>环境变量：编辑</a:t>
            </a:r>
            <a:r>
              <a:rPr lang="en-US" dirty="0" smtClean="0"/>
              <a:t>vim ~/.</a:t>
            </a:r>
            <a:r>
              <a:rPr lang="en-US" dirty="0" err="1" smtClean="0"/>
              <a:t>bashrc</a:t>
            </a:r>
            <a:endParaRPr lang="zh-CN" altLang="en-US" dirty="0" smtClean="0"/>
          </a:p>
          <a:p>
            <a:r>
              <a:rPr lang="en-US" dirty="0" smtClean="0"/>
              <a:t>export MAVEN_HOME=/</a:t>
            </a:r>
            <a:r>
              <a:rPr lang="en-US" dirty="0" err="1" smtClean="0"/>
              <a:t>usr</a:t>
            </a:r>
            <a:r>
              <a:rPr lang="en-US" dirty="0" smtClean="0"/>
              <a:t>/apache-maven-3.0.5 </a:t>
            </a:r>
          </a:p>
          <a:p>
            <a:r>
              <a:rPr lang="en-US" dirty="0" smtClean="0"/>
              <a:t>export  PATH=$MAVEN_HOME/bin:$PATH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/>
          <a:lstStyle/>
          <a:p>
            <a:r>
              <a:rPr lang="zh-CN" altLang="en-US" dirty="0" smtClean="0"/>
              <a:t>运行</a:t>
            </a:r>
            <a:r>
              <a:rPr lang="en-US" dirty="0" smtClean="0"/>
              <a:t>source  ~/.</a:t>
            </a:r>
            <a:r>
              <a:rPr lang="en-US" dirty="0" err="1" smtClean="0"/>
              <a:t>bashrc</a:t>
            </a:r>
            <a:r>
              <a:rPr lang="zh-CN" altLang="en-US" dirty="0" smtClean="0"/>
              <a:t>使环境变量生效</a:t>
            </a:r>
          </a:p>
          <a:p>
            <a:r>
              <a:rPr lang="zh-CN" altLang="en-US" dirty="0" smtClean="0"/>
              <a:t>运行</a:t>
            </a:r>
            <a:r>
              <a:rPr lang="en-US" dirty="0" err="1" smtClean="0"/>
              <a:t>mvn</a:t>
            </a:r>
            <a:r>
              <a:rPr lang="en-US" dirty="0" smtClean="0"/>
              <a:t> -v</a:t>
            </a:r>
            <a:r>
              <a:rPr lang="zh-CN" altLang="en-US" dirty="0" smtClean="0"/>
              <a:t>是否打印版本信息</a:t>
            </a:r>
          </a:p>
          <a:p>
            <a:endParaRPr lang="zh-CN" altLang="en-US" dirty="0"/>
          </a:p>
        </p:txBody>
      </p:sp>
      <p:pic>
        <p:nvPicPr>
          <p:cNvPr id="5" name="图片 4" descr="2TGVEO~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571876"/>
            <a:ext cx="8229600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zh-CN" altLang="en-US" dirty="0" smtClean="0"/>
              <a:t>安装</a:t>
            </a:r>
            <a:r>
              <a:rPr lang="en-US" dirty="0" smtClean="0"/>
              <a:t>android </a:t>
            </a:r>
            <a:r>
              <a:rPr lang="en-US" dirty="0" err="1" smtClean="0"/>
              <a:t>sdk</a:t>
            </a:r>
            <a:r>
              <a:rPr lang="en-US" dirty="0" smtClean="0"/>
              <a:t> </a:t>
            </a:r>
          </a:p>
          <a:p>
            <a:pPr lvl="0"/>
            <a:r>
              <a:rPr lang="en-US" altLang="zh-CN" dirty="0" smtClean="0"/>
              <a:t>https://version2.tinno.com/svn/public/</a:t>
            </a:r>
            <a:r>
              <a:rPr lang="zh-CN" altLang="en-US" dirty="0" smtClean="0"/>
              <a:t>常用工具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gradle</a:t>
            </a:r>
            <a:endParaRPr lang="zh-CN" altLang="en-US" dirty="0" smtClean="0"/>
          </a:p>
          <a:p>
            <a:r>
              <a:rPr lang="zh-CN" altLang="en-US" dirty="0" smtClean="0"/>
              <a:t>因为</a:t>
            </a:r>
            <a:r>
              <a:rPr lang="en-US" dirty="0" smtClean="0"/>
              <a:t>android </a:t>
            </a:r>
            <a:r>
              <a:rPr lang="en-US" dirty="0" err="1" smtClean="0"/>
              <a:t>sdk</a:t>
            </a:r>
            <a:r>
              <a:rPr lang="zh-CN" altLang="en-US" dirty="0" smtClean="0"/>
              <a:t>的文件都是在</a:t>
            </a:r>
            <a:r>
              <a:rPr lang="en-US" dirty="0" smtClean="0"/>
              <a:t>32</a:t>
            </a:r>
            <a:r>
              <a:rPr lang="zh-CN" altLang="en-US" dirty="0" smtClean="0"/>
              <a:t>位的库里编译，所以在</a:t>
            </a:r>
            <a:r>
              <a:rPr lang="en-US" dirty="0" smtClean="0"/>
              <a:t>64</a:t>
            </a:r>
            <a:r>
              <a:rPr lang="zh-CN" altLang="en-US" dirty="0" smtClean="0"/>
              <a:t>为的操作系统上无法找到对应的库，需要安装如下：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apt-get install lib32stdc++6</a:t>
            </a:r>
            <a:endParaRPr lang="zh-CN" alt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apt-get install lib32z1 </a:t>
            </a:r>
            <a:r>
              <a:rPr lang="en-US" dirty="0" err="1" smtClean="0"/>
              <a:t>lib32z1</a:t>
            </a:r>
            <a:r>
              <a:rPr lang="en-US" dirty="0" smtClean="0"/>
              <a:t>-dev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android </a:t>
            </a:r>
            <a:r>
              <a:rPr lang="en-US" dirty="0" err="1" smtClean="0"/>
              <a:t>sdk</a:t>
            </a:r>
            <a:r>
              <a:rPr lang="en-US" dirty="0" smtClean="0"/>
              <a:t> </a:t>
            </a:r>
            <a:r>
              <a:rPr lang="zh-CN" altLang="en-US" dirty="0" smtClean="0"/>
              <a:t>环境变量：</a:t>
            </a:r>
          </a:p>
          <a:p>
            <a:r>
              <a:rPr lang="en-US" dirty="0" smtClean="0"/>
              <a:t>export  ANDROID_HOME=/opt/</a:t>
            </a:r>
            <a:r>
              <a:rPr lang="en-US" dirty="0" err="1" smtClean="0"/>
              <a:t>sdk</a:t>
            </a:r>
            <a:endParaRPr lang="zh-CN" altLang="en-US" dirty="0" smtClean="0"/>
          </a:p>
          <a:p>
            <a:r>
              <a:rPr lang="en-US" dirty="0" smtClean="0"/>
              <a:t>export PATH=$ANDROID_HOME/tools:$ANDROID_HOME/platform-tools:$PATH</a:t>
            </a:r>
            <a:endParaRPr lang="zh-CN" altLang="en-US" dirty="0" smtClean="0"/>
          </a:p>
          <a:p>
            <a:r>
              <a:rPr lang="zh-CN" altLang="en-US" dirty="0" smtClean="0"/>
              <a:t>运行 </a:t>
            </a:r>
            <a:r>
              <a:rPr lang="en-US" dirty="0" smtClean="0"/>
              <a:t>which </a:t>
            </a:r>
            <a:r>
              <a:rPr lang="en-US" dirty="0" err="1" smtClean="0"/>
              <a:t>adb</a:t>
            </a:r>
            <a:r>
              <a:rPr lang="zh-CN" altLang="en-US" dirty="0" smtClean="0"/>
              <a:t>查看</a:t>
            </a:r>
            <a:r>
              <a:rPr lang="en-US" dirty="0" err="1" smtClean="0"/>
              <a:t>sdk</a:t>
            </a:r>
            <a:r>
              <a:rPr lang="zh-CN" altLang="en-US" dirty="0" smtClean="0"/>
              <a:t>是否安装成功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5143536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zh-CN" altLang="en-US" dirty="0" smtClean="0"/>
              <a:t>下载</a:t>
            </a:r>
            <a:r>
              <a:rPr lang="en-US" dirty="0" err="1" smtClean="0"/>
              <a:t>apk</a:t>
            </a:r>
            <a:r>
              <a:rPr lang="zh-CN" altLang="en-US" dirty="0" smtClean="0"/>
              <a:t>应用代码：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 git@192.168.33.6:jstinno/apps/Mirror.git</a:t>
            </a:r>
            <a:endParaRPr lang="zh-CN" altLang="en-US" dirty="0" smtClean="0"/>
          </a:p>
          <a:p>
            <a:pPr lvl="0">
              <a:buNone/>
            </a:pPr>
            <a:r>
              <a:rPr lang="zh-CN" altLang="en-US" dirty="0" smtClean="0"/>
              <a:t>代码进行构建：</a:t>
            </a:r>
          </a:p>
          <a:p>
            <a:r>
              <a:rPr lang="zh-CN" altLang="en-US" dirty="0" smtClean="0"/>
              <a:t>在</a:t>
            </a:r>
            <a:r>
              <a:rPr lang="en-US" dirty="0" smtClean="0"/>
              <a:t>source</a:t>
            </a:r>
            <a:r>
              <a:rPr lang="zh-CN" altLang="en-US" dirty="0" smtClean="0"/>
              <a:t>目录下运行</a:t>
            </a:r>
            <a:r>
              <a:rPr lang="en-US" dirty="0" err="1" smtClean="0"/>
              <a:t>gradle</a:t>
            </a:r>
            <a:r>
              <a:rPr lang="en-US" dirty="0" smtClean="0"/>
              <a:t> build --</a:t>
            </a:r>
            <a:r>
              <a:rPr lang="en-US" dirty="0" smtClean="0"/>
              <a:t>d</a:t>
            </a:r>
            <a:r>
              <a:rPr lang="en-US" altLang="zh-CN" dirty="0" smtClean="0"/>
              <a:t>e</a:t>
            </a:r>
            <a:r>
              <a:rPr lang="en-US" dirty="0" smtClean="0"/>
              <a:t>bug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注：编译过程中提示未知编译的为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，编译时才使用</a:t>
            </a:r>
            <a:r>
              <a:rPr lang="en-US" dirty="0" err="1" smtClean="0"/>
              <a:t>gradle</a:t>
            </a:r>
            <a:r>
              <a:rPr lang="en-US" dirty="0" smtClean="0"/>
              <a:t> build </a:t>
            </a:r>
            <a:r>
              <a:rPr lang="en-US" dirty="0" smtClean="0"/>
              <a:t>--d</a:t>
            </a:r>
            <a:r>
              <a:rPr lang="en-US" altLang="zh-CN" dirty="0" smtClean="0"/>
              <a:t>e</a:t>
            </a:r>
            <a:r>
              <a:rPr lang="en-US" dirty="0" smtClean="0"/>
              <a:t>bug</a:t>
            </a:r>
            <a:r>
              <a:rPr lang="zh-CN" altLang="en-US" dirty="0" smtClean="0"/>
              <a:t>命令，反之则使用</a:t>
            </a:r>
            <a:r>
              <a:rPr lang="en-US" dirty="0" err="1" smtClean="0"/>
              <a:t>gradle</a:t>
            </a:r>
            <a:r>
              <a:rPr lang="en-US" dirty="0" smtClean="0"/>
              <a:t> build </a:t>
            </a:r>
            <a:endParaRPr lang="en-US" dirty="0" smtClean="0"/>
          </a:p>
          <a:p>
            <a:r>
              <a:rPr lang="zh-CN" altLang="en-US" dirty="0" smtClean="0"/>
              <a:t>编译时报错提示需要签名文件，编译命令为：</a:t>
            </a:r>
            <a:r>
              <a:rPr lang="en-US" dirty="0" smtClean="0"/>
              <a:t> </a:t>
            </a:r>
            <a:r>
              <a:rPr lang="en-US" dirty="0" err="1" smtClean="0"/>
              <a:t>gradle</a:t>
            </a:r>
            <a:r>
              <a:rPr lang="en-US" dirty="0" smtClean="0"/>
              <a:t> build </a:t>
            </a:r>
            <a:r>
              <a:rPr lang="en-US" dirty="0" err="1" smtClean="0">
                <a:solidFill>
                  <a:srgbClr val="FF0000"/>
                </a:solidFill>
              </a:rPr>
              <a:t>debug.keystore</a:t>
            </a:r>
            <a:r>
              <a:rPr lang="zh-CN" altLang="en-US" dirty="0" smtClean="0">
                <a:solidFill>
                  <a:srgbClr val="FF0000"/>
                </a:solidFill>
              </a:rPr>
              <a:t>（签名文件）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source/build/outputs/</a:t>
            </a:r>
            <a:r>
              <a:rPr lang="en-US" dirty="0" err="1" smtClean="0"/>
              <a:t>apk</a:t>
            </a:r>
            <a:r>
              <a:rPr lang="zh-CN" altLang="en-US" dirty="0" smtClean="0"/>
              <a:t>录下查看是否生成</a:t>
            </a:r>
            <a:r>
              <a:rPr lang="en-US" dirty="0" smtClean="0"/>
              <a:t>.</a:t>
            </a:r>
            <a:r>
              <a:rPr lang="en-US" dirty="0" err="1" smtClean="0"/>
              <a:t>apk</a:t>
            </a:r>
            <a:r>
              <a:rPr lang="zh-CN" altLang="en-US" dirty="0" smtClean="0"/>
              <a:t>文件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 descr="23O3V2~0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100" y="3571876"/>
            <a:ext cx="6786610" cy="671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Jenkins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zh-CN" altLang="en-US" dirty="0" smtClean="0"/>
              <a:t>安装</a:t>
            </a:r>
            <a:r>
              <a:rPr lang="en-US" dirty="0" err="1" smtClean="0"/>
              <a:t>jenkins</a:t>
            </a:r>
            <a:r>
              <a:rPr lang="zh-CN" altLang="en-US" dirty="0" smtClean="0"/>
              <a:t>：</a:t>
            </a:r>
          </a:p>
          <a:p>
            <a:pPr lvl="0"/>
            <a:r>
              <a:rPr lang="en-US" dirty="0" err="1" smtClean="0"/>
              <a:t>gradle</a:t>
            </a:r>
            <a:r>
              <a:rPr lang="en-US" dirty="0" smtClean="0"/>
              <a:t> Jenkins</a:t>
            </a:r>
            <a:r>
              <a:rPr lang="zh-CN" altLang="en-US" dirty="0" smtClean="0"/>
              <a:t>插件取用路径：</a:t>
            </a:r>
            <a:r>
              <a:rPr lang="en-US" altLang="zh-CN" dirty="0" smtClean="0"/>
              <a:t>https://version2.tinno.com/svn/public/</a:t>
            </a:r>
            <a:r>
              <a:rPr lang="zh-CN" altLang="en-US" dirty="0" smtClean="0"/>
              <a:t>常用工具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gradle</a:t>
            </a:r>
            <a:endParaRPr lang="zh-CN" altLang="en-US" dirty="0" smtClean="0"/>
          </a:p>
          <a:p>
            <a:pPr lvl="0"/>
            <a:r>
              <a:rPr lang="en-US" dirty="0" err="1" smtClean="0"/>
              <a:t>jenkins</a:t>
            </a:r>
            <a:r>
              <a:rPr lang="zh-CN" altLang="en-US" dirty="0" smtClean="0"/>
              <a:t>安装包：</a:t>
            </a:r>
            <a:r>
              <a:rPr lang="en-US" altLang="zh-CN" dirty="0" smtClean="0"/>
              <a:t>https://version2.tinno.com/svn/public/</a:t>
            </a:r>
            <a:r>
              <a:rPr lang="zh-CN" altLang="en-US" dirty="0" smtClean="0"/>
              <a:t>常用工具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gradle</a:t>
            </a:r>
            <a:endParaRPr lang="zh-CN" altLang="en-US" dirty="0" smtClean="0"/>
          </a:p>
          <a:p>
            <a:pPr lvl="0"/>
            <a:r>
              <a:rPr lang="en-US" dirty="0" smtClean="0"/>
              <a:t>cp jenkins-1.614.war tomcat7029/</a:t>
            </a:r>
            <a:r>
              <a:rPr lang="en-US" dirty="0" err="1" smtClean="0"/>
              <a:t>webapps</a:t>
            </a:r>
            <a:r>
              <a:rPr lang="en-US" dirty="0" smtClean="0"/>
              <a:t>/   //</a:t>
            </a:r>
            <a:r>
              <a:rPr lang="zh-CN" altLang="en-US" dirty="0" smtClean="0"/>
              <a:t>拷贝</a:t>
            </a:r>
            <a:r>
              <a:rPr lang="en-US" dirty="0" smtClean="0"/>
              <a:t>jenkins-1.614.war</a:t>
            </a:r>
            <a:r>
              <a:rPr lang="zh-CN" altLang="en-US" dirty="0" smtClean="0"/>
              <a:t>到</a:t>
            </a:r>
            <a:r>
              <a:rPr lang="en-US" dirty="0" smtClean="0"/>
              <a:t>tomcat7029/</a:t>
            </a:r>
            <a:r>
              <a:rPr lang="en-US" dirty="0" err="1" smtClean="0"/>
              <a:t>webapps</a:t>
            </a:r>
            <a:r>
              <a:rPr lang="en-US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zh-CN" altLang="en-US" dirty="0" smtClean="0"/>
              <a:t>是第一个构建集成工具、</a:t>
            </a:r>
            <a:r>
              <a:rPr lang="en-US" dirty="0" smtClean="0"/>
              <a:t>android </a:t>
            </a:r>
            <a:r>
              <a:rPr lang="en-US" dirty="0" err="1" smtClean="0"/>
              <a:t>sdk</a:t>
            </a:r>
            <a:r>
              <a:rPr lang="zh-CN" altLang="en-US" dirty="0" smtClean="0"/>
              <a:t>是针对上成应用进行打包的环境、与</a:t>
            </a:r>
            <a:r>
              <a:rPr lang="en-US" dirty="0" smtClean="0"/>
              <a:t>ant</a:t>
            </a:r>
            <a:r>
              <a:rPr lang="zh-CN" altLang="en-US" dirty="0" smtClean="0"/>
              <a:t>、</a:t>
            </a:r>
            <a:r>
              <a:rPr lang="en-US" dirty="0" smtClean="0"/>
              <a:t>maven</a:t>
            </a:r>
            <a:r>
              <a:rPr lang="zh-CN" altLang="en-US" dirty="0" smtClean="0"/>
              <a:t>、</a:t>
            </a:r>
            <a:r>
              <a:rPr lang="en-US" dirty="0" smtClean="0"/>
              <a:t>ivy</a:t>
            </a:r>
            <a:r>
              <a:rPr lang="zh-CN" altLang="en-US" dirty="0" smtClean="0"/>
              <a:t>有良好的相容相关性，</a:t>
            </a:r>
            <a:r>
              <a:rPr lang="en-US" dirty="0" err="1" smtClean="0"/>
              <a:t>gradle</a:t>
            </a:r>
            <a:r>
              <a:rPr lang="zh-CN" altLang="en-US" dirty="0" smtClean="0"/>
              <a:t>结合了</a:t>
            </a:r>
            <a:r>
              <a:rPr lang="en-US" dirty="0" smtClean="0"/>
              <a:t>ant</a:t>
            </a:r>
            <a:r>
              <a:rPr lang="zh-CN" altLang="en-US" dirty="0" smtClean="0"/>
              <a:t>、</a:t>
            </a:r>
            <a:r>
              <a:rPr lang="en-US" dirty="0" smtClean="0"/>
              <a:t>maven</a:t>
            </a:r>
            <a:r>
              <a:rPr lang="zh-CN" altLang="en-US" dirty="0" smtClean="0"/>
              <a:t>缺陷更好的完成自动化构建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Jenkins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启动</a:t>
            </a:r>
            <a:r>
              <a:rPr lang="en-US" dirty="0" err="1" smtClean="0"/>
              <a:t>jenkins</a:t>
            </a:r>
            <a:endParaRPr lang="en-US" dirty="0" smtClean="0"/>
          </a:p>
          <a:p>
            <a:r>
              <a:rPr lang="en-US" dirty="0" smtClean="0"/>
              <a:t>/apache-tomcat-7.0.29/bin$ ./startup.sh</a:t>
            </a:r>
            <a:endParaRPr lang="zh-CN" altLang="en-US" dirty="0" smtClean="0"/>
          </a:p>
          <a:p>
            <a:r>
              <a:rPr lang="en-US" dirty="0" smtClean="0"/>
              <a:t>./shutdown.sh         //</a:t>
            </a:r>
            <a:r>
              <a:rPr lang="zh-CN" altLang="en-US" dirty="0" smtClean="0"/>
              <a:t>先停止</a:t>
            </a:r>
          </a:p>
          <a:p>
            <a:r>
              <a:rPr lang="en-US" dirty="0" smtClean="0"/>
              <a:t>./startup.sh         //</a:t>
            </a:r>
            <a:r>
              <a:rPr lang="zh-CN" altLang="en-US" dirty="0" smtClean="0"/>
              <a:t>重新启动 </a:t>
            </a:r>
          </a:p>
          <a:p>
            <a:r>
              <a:rPr lang="zh-CN" altLang="en-US" dirty="0" smtClean="0"/>
              <a:t>浏览器打开：</a:t>
            </a:r>
            <a:r>
              <a:rPr lang="en-US" dirty="0" smtClean="0"/>
              <a:t> http://localhost:8080/jenkins 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Jenkins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3246"/>
          </a:xfrm>
        </p:spPr>
        <p:txBody>
          <a:bodyPr/>
          <a:lstStyle/>
          <a:p>
            <a:pPr lvl="0">
              <a:buNone/>
            </a:pPr>
            <a:r>
              <a:rPr lang="zh-CN" altLang="en-US" dirty="0" smtClean="0"/>
              <a:t>新建任务</a:t>
            </a:r>
          </a:p>
          <a:p>
            <a:r>
              <a:rPr lang="zh-CN" altLang="en-US" dirty="0" smtClean="0"/>
              <a:t>如创建一个自由风格的软件项目：</a:t>
            </a:r>
            <a:r>
              <a:rPr lang="en-US" dirty="0" smtClean="0"/>
              <a:t>test</a:t>
            </a:r>
            <a:endParaRPr lang="zh-CN" altLang="en-US" dirty="0" smtClean="0"/>
          </a:p>
          <a:p>
            <a:r>
              <a:rPr lang="zh-CN" altLang="en-US" dirty="0" smtClean="0"/>
              <a:t>创建一个任务后，服务器后台会生成</a:t>
            </a:r>
            <a:r>
              <a:rPr lang="en-US" dirty="0" smtClean="0"/>
              <a:t>.</a:t>
            </a:r>
            <a:r>
              <a:rPr lang="en-US" dirty="0" err="1" smtClean="0"/>
              <a:t>jenkins</a:t>
            </a:r>
            <a:r>
              <a:rPr lang="zh-CN" altLang="en-US" dirty="0" smtClean="0"/>
              <a:t>文件夹，对应</a:t>
            </a:r>
            <a:r>
              <a:rPr lang="en-US" dirty="0" smtClean="0"/>
              <a:t>jobs</a:t>
            </a:r>
            <a:r>
              <a:rPr lang="zh-CN" altLang="en-US" dirty="0" smtClean="0"/>
              <a:t>就在其中</a:t>
            </a:r>
          </a:p>
          <a:p>
            <a:pPr lvl="0"/>
            <a:r>
              <a:rPr lang="zh-CN" altLang="en-US" dirty="0" smtClean="0"/>
              <a:t>将</a:t>
            </a:r>
            <a:r>
              <a:rPr lang="en-US" dirty="0" smtClean="0"/>
              <a:t>gradle.hpi</a:t>
            </a:r>
            <a:r>
              <a:rPr lang="zh-CN" altLang="en-US" dirty="0" smtClean="0"/>
              <a:t>插件放到</a:t>
            </a:r>
            <a:r>
              <a:rPr lang="en-US" dirty="0" smtClean="0"/>
              <a:t>.</a:t>
            </a:r>
            <a:r>
              <a:rPr lang="en-US" dirty="0" err="1" smtClean="0"/>
              <a:t>jenkins</a:t>
            </a:r>
            <a:r>
              <a:rPr lang="en-US" dirty="0" smtClean="0"/>
              <a:t>/</a:t>
            </a:r>
            <a:r>
              <a:rPr lang="en-US" dirty="0" err="1" smtClean="0"/>
              <a:t>plugins</a:t>
            </a:r>
            <a:r>
              <a:rPr lang="zh-CN" altLang="en-US" dirty="0" smtClean="0"/>
              <a:t>目录下</a:t>
            </a:r>
          </a:p>
          <a:p>
            <a:endParaRPr lang="zh-CN" altLang="en-US" dirty="0"/>
          </a:p>
        </p:txBody>
      </p:sp>
      <p:pic>
        <p:nvPicPr>
          <p:cNvPr id="4" name="图片 3" descr="2E89PV~O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143108" y="4786322"/>
            <a:ext cx="5143536" cy="1819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jenkins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pPr lvl="0"/>
            <a:r>
              <a:rPr lang="zh-CN" altLang="en-US" dirty="0" smtClean="0"/>
              <a:t>重启</a:t>
            </a:r>
            <a:r>
              <a:rPr lang="en-US" dirty="0" err="1" smtClean="0"/>
              <a:t>jenkins</a:t>
            </a:r>
            <a:r>
              <a:rPr lang="zh-CN" altLang="en-US" dirty="0" smtClean="0"/>
              <a:t>后，进入配置设置任务后，启动编译</a:t>
            </a:r>
          </a:p>
          <a:p>
            <a:endParaRPr lang="zh-CN" altLang="en-US" dirty="0"/>
          </a:p>
        </p:txBody>
      </p:sp>
      <p:pic>
        <p:nvPicPr>
          <p:cNvPr id="4" name="图片 3" descr="2RM599~L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571604" y="3143248"/>
            <a:ext cx="6715172" cy="2652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zh-CN" altLang="en-US" dirty="0" smtClean="0"/>
              <a:t>将下载的</a:t>
            </a:r>
            <a:r>
              <a:rPr lang="en-US" dirty="0" err="1" smtClean="0"/>
              <a:t>git</a:t>
            </a:r>
            <a:r>
              <a:rPr lang="zh-CN" altLang="en-US" dirty="0" smtClean="0"/>
              <a:t>插件安装到：</a:t>
            </a:r>
            <a:r>
              <a:rPr lang="en-US" dirty="0" smtClean="0"/>
              <a:t>.</a:t>
            </a:r>
            <a:r>
              <a:rPr lang="en-US" dirty="0" err="1" smtClean="0"/>
              <a:t>jenkins</a:t>
            </a:r>
            <a:r>
              <a:rPr lang="en-US" dirty="0" smtClean="0"/>
              <a:t>/</a:t>
            </a:r>
            <a:r>
              <a:rPr lang="en-US" dirty="0" err="1" smtClean="0"/>
              <a:t>plugins</a:t>
            </a:r>
            <a:r>
              <a:rPr lang="zh-CN" altLang="en-US" dirty="0" smtClean="0"/>
              <a:t>目录下，重启</a:t>
            </a:r>
            <a:r>
              <a:rPr lang="en-US" dirty="0" err="1" smtClean="0"/>
              <a:t>jenkins</a:t>
            </a:r>
            <a:endParaRPr lang="zh-CN" altLang="en-US" dirty="0"/>
          </a:p>
        </p:txBody>
      </p:sp>
      <p:pic>
        <p:nvPicPr>
          <p:cNvPr id="4" name="图片 3" descr="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143108" y="3286124"/>
            <a:ext cx="5572164" cy="21762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altLang="zh-CN" dirty="0" err="1" smtClean="0"/>
              <a:t>scm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143248"/>
            <a:ext cx="50577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-client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857496"/>
            <a:ext cx="4629170" cy="177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zh-CN" altLang="en-US" dirty="0" smtClean="0"/>
              <a:t>进入</a:t>
            </a:r>
            <a:r>
              <a:rPr lang="en-US" dirty="0" smtClean="0"/>
              <a:t>Jenkins</a:t>
            </a:r>
            <a:r>
              <a:rPr lang="zh-CN" altLang="en-US" dirty="0" smtClean="0"/>
              <a:t>配置</a:t>
            </a:r>
            <a:r>
              <a:rPr lang="en-US" dirty="0" err="1" smtClean="0"/>
              <a:t>git</a:t>
            </a:r>
            <a:r>
              <a:rPr lang="en-US" dirty="0" smtClean="0"/>
              <a:t>--Repository URL</a:t>
            </a:r>
            <a:r>
              <a:rPr lang="zh-CN" altLang="en-US" dirty="0" smtClean="0"/>
              <a:t>路径如下：</a:t>
            </a:r>
            <a:r>
              <a:rPr lang="en-US" dirty="0" smtClean="0"/>
              <a:t> git@192.168.33.6:jstinno/apps/Mirror.git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286124"/>
            <a:ext cx="63436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zh-CN" altLang="en-US" dirty="0" smtClean="0"/>
              <a:t>将下载的</a:t>
            </a:r>
            <a:r>
              <a:rPr lang="en-US" altLang="zh-CN" dirty="0" smtClean="0"/>
              <a:t>gradle.jpi</a:t>
            </a:r>
            <a:r>
              <a:rPr lang="zh-CN" altLang="en-US" dirty="0" smtClean="0"/>
              <a:t>插件拷贝到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jenkins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plugins</a:t>
            </a:r>
            <a:r>
              <a:rPr lang="zh-CN" altLang="en-US" dirty="0" smtClean="0"/>
              <a:t>目录下</a:t>
            </a:r>
            <a:endParaRPr lang="zh-CN" altLang="en-US" dirty="0"/>
          </a:p>
        </p:txBody>
      </p:sp>
      <p:pic>
        <p:nvPicPr>
          <p:cNvPr id="4" name="图片 3" descr="2QYWDW~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214686"/>
            <a:ext cx="6215106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zh-CN" altLang="en-US" dirty="0" smtClean="0"/>
              <a:t>进入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点击增加构建步骤，选择</a:t>
            </a:r>
            <a:r>
              <a:rPr lang="en-US" altLang="zh-CN" dirty="0" err="1" smtClean="0"/>
              <a:t>gradle</a:t>
            </a:r>
            <a:r>
              <a:rPr lang="en-US" altLang="zh-CN" dirty="0" smtClean="0"/>
              <a:t> script</a:t>
            </a:r>
            <a:r>
              <a:rPr lang="zh-CN" altLang="en-US" dirty="0" smtClean="0"/>
              <a:t>，点击保存按钮即可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4865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配置公钥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0017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将公钥拷贝到</a:t>
            </a:r>
            <a:r>
              <a:rPr lang="en-US" dirty="0" smtClean="0"/>
              <a:t>.</a:t>
            </a:r>
            <a:r>
              <a:rPr lang="en-US" dirty="0" err="1" smtClean="0"/>
              <a:t>ssh</a:t>
            </a:r>
            <a:r>
              <a:rPr lang="zh-CN" altLang="en-US" dirty="0" smtClean="0"/>
              <a:t>目录下：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cp </a:t>
            </a:r>
            <a:r>
              <a:rPr lang="en-US" altLang="zh-CN" dirty="0" err="1" smtClean="0"/>
              <a:t>id_rsa</a:t>
            </a:r>
            <a:r>
              <a:rPr lang="en-US" altLang="zh-CN" dirty="0" smtClean="0"/>
              <a:t> id_rsa.pub </a:t>
            </a:r>
            <a:r>
              <a:rPr lang="zh-CN" altLang="en-US" dirty="0" smtClean="0"/>
              <a:t> </a:t>
            </a:r>
            <a:r>
              <a:rPr lang="en-US" altLang="zh-CN" dirty="0" smtClean="0"/>
              <a:t>/home/android/.</a:t>
            </a:r>
            <a:r>
              <a:rPr lang="en-US" altLang="zh-CN" dirty="0" err="1" smtClean="0"/>
              <a:t>ssh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 descr="2QE3SP~J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857356" y="4000504"/>
            <a:ext cx="5572164" cy="947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适用于</a:t>
            </a:r>
            <a:r>
              <a:rPr lang="en-US" dirty="0" smtClean="0"/>
              <a:t>android</a:t>
            </a:r>
            <a:r>
              <a:rPr lang="zh-CN" altLang="en-US" dirty="0" smtClean="0"/>
              <a:t>软件开发工程师对上层应用代码进行构建输出</a:t>
            </a:r>
            <a:r>
              <a:rPr lang="en-US" dirty="0" smtClean="0"/>
              <a:t>.</a:t>
            </a:r>
            <a:r>
              <a:rPr lang="en-US" dirty="0" err="1" smtClean="0"/>
              <a:t>apk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依赖</a:t>
            </a:r>
            <a:r>
              <a:rPr lang="en-US" altLang="zh-CN" dirty="0" smtClean="0"/>
              <a:t>android 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快速简洁的构建出独立的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结合配置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安装插件后编译出独立的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文件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/>
          <a:lstStyle/>
          <a:p>
            <a:pPr lvl="0"/>
            <a:r>
              <a:rPr lang="zh-CN" altLang="en-US" dirty="0" smtClean="0"/>
              <a:t>启动</a:t>
            </a:r>
            <a:r>
              <a:rPr lang="en-US" dirty="0" err="1" smtClean="0"/>
              <a:t>jenkins</a:t>
            </a:r>
            <a:r>
              <a:rPr lang="zh-CN" altLang="en-US" dirty="0" smtClean="0"/>
              <a:t>立即构建即可：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143248"/>
            <a:ext cx="49434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3047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dirty="0" smtClean="0"/>
              <a:t>通过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编译</a:t>
            </a:r>
            <a:r>
              <a:rPr lang="zh-CN" altLang="en-US" dirty="0" smtClean="0"/>
              <a:t>成功后输出</a:t>
            </a:r>
            <a:r>
              <a:rPr lang="en-US" dirty="0" smtClean="0"/>
              <a:t>.</a:t>
            </a:r>
            <a:r>
              <a:rPr lang="en-US" dirty="0" err="1" smtClean="0"/>
              <a:t>apk</a:t>
            </a:r>
            <a:r>
              <a:rPr lang="zh-CN" altLang="en-US" dirty="0" smtClean="0"/>
              <a:t>文件</a:t>
            </a:r>
          </a:p>
          <a:p>
            <a:r>
              <a:rPr lang="en-US" altLang="zh-CN" dirty="0" smtClean="0"/>
              <a:t>/.</a:t>
            </a:r>
            <a:r>
              <a:rPr lang="en-US" altLang="zh-CN" dirty="0" err="1" smtClean="0"/>
              <a:t>jenkins</a:t>
            </a:r>
            <a:r>
              <a:rPr lang="en-US" altLang="zh-CN" dirty="0" smtClean="0"/>
              <a:t>/jobs/test/workspace/source/build/outputs/</a:t>
            </a:r>
            <a:r>
              <a:rPr lang="en-US" altLang="zh-CN" dirty="0" err="1" smtClean="0"/>
              <a:t>apk</a:t>
            </a:r>
            <a:endParaRPr lang="zh-CN" altLang="en-US" dirty="0"/>
          </a:p>
        </p:txBody>
      </p:sp>
      <p:pic>
        <p:nvPicPr>
          <p:cNvPr id="1026" name="Picture 2" descr="\\172.16.20.143\gy\2MUIK5~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876"/>
            <a:ext cx="8172450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b="1" dirty="0" smtClean="0"/>
              <a:t>安装步骤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环境： </a:t>
            </a:r>
            <a:endParaRPr lang="en-US" altLang="zh-CN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ubuntu</a:t>
            </a:r>
            <a:r>
              <a:rPr lang="en-US" dirty="0" smtClean="0"/>
              <a:t> (64</a:t>
            </a:r>
            <a:r>
              <a:rPr lang="zh-CN" altLang="en-US" dirty="0" smtClean="0"/>
              <a:t>位</a:t>
            </a:r>
            <a:r>
              <a:rPr lang="en-US" dirty="0" smtClean="0"/>
              <a:t>)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Jdk</a:t>
            </a:r>
            <a:endParaRPr lang="zh-CN" altLang="en-US" dirty="0" smtClean="0"/>
          </a:p>
          <a:p>
            <a:r>
              <a:rPr lang="en-US" dirty="0" smtClean="0"/>
              <a:t>       android </a:t>
            </a:r>
            <a:r>
              <a:rPr lang="en-US" dirty="0" err="1" smtClean="0"/>
              <a:t>sdk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gradle</a:t>
            </a:r>
            <a:endParaRPr lang="zh-CN" altLang="en-US" dirty="0" smtClean="0"/>
          </a:p>
          <a:p>
            <a:r>
              <a:rPr lang="en-US" dirty="0" smtClean="0"/>
              <a:t>       maven</a:t>
            </a:r>
          </a:p>
          <a:p>
            <a:r>
              <a:rPr lang="en-US" altLang="zh-CN" dirty="0" smtClean="0"/>
              <a:t>       tomcat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jenkins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28998"/>
          </a:xfrm>
        </p:spPr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zh-CN" altLang="en-US" dirty="0" smtClean="0"/>
              <a:t>安装</a:t>
            </a:r>
            <a:r>
              <a:rPr lang="en-US" dirty="0" smtClean="0"/>
              <a:t>tomcat</a:t>
            </a:r>
            <a:r>
              <a:rPr lang="zh-CN" altLang="en-US" dirty="0" smtClean="0"/>
              <a:t>：</a:t>
            </a:r>
            <a:endParaRPr lang="en-US" dirty="0" smtClean="0"/>
          </a:p>
          <a:p>
            <a:pPr lvl="0"/>
            <a:r>
              <a:rPr lang="en-US" altLang="zh-CN" dirty="0" smtClean="0"/>
              <a:t>https://version2.tinno.com/svn/public/</a:t>
            </a:r>
            <a:r>
              <a:rPr lang="zh-CN" altLang="en-US" dirty="0" smtClean="0"/>
              <a:t>常用工具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gradle</a:t>
            </a:r>
            <a:endParaRPr lang="zh-CN" altLang="en-US" dirty="0" smtClean="0"/>
          </a:p>
          <a:p>
            <a:r>
              <a:rPr lang="zh-CN" altLang="en-US" dirty="0" smtClean="0"/>
              <a:t>根目录下直接解压下载后的</a:t>
            </a:r>
            <a:r>
              <a:rPr lang="en-US" dirty="0" smtClean="0"/>
              <a:t>apache-tomcat-7.0.29.</a:t>
            </a:r>
          </a:p>
          <a:p>
            <a:r>
              <a:rPr lang="zh-CN" altLang="en-US" dirty="0" smtClean="0"/>
              <a:t>解压完成后，手动更改</a:t>
            </a:r>
            <a:r>
              <a:rPr lang="en-US" dirty="0" smtClean="0"/>
              <a:t>startup.sh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shutdown.sh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catalina.sh</a:t>
            </a:r>
            <a:r>
              <a:rPr lang="zh-CN" altLang="en-US" dirty="0" smtClean="0"/>
              <a:t>文件可执行权限，启动</a:t>
            </a:r>
            <a:r>
              <a:rPr lang="en-US" dirty="0" smtClean="0"/>
              <a:t>./startup.sh</a:t>
            </a:r>
            <a:r>
              <a:rPr lang="zh-CN" altLang="en-US" dirty="0" smtClean="0"/>
              <a:t>文件即可</a:t>
            </a:r>
          </a:p>
          <a:p>
            <a:endParaRPr lang="zh-CN" altLang="en-US" dirty="0"/>
          </a:p>
        </p:txBody>
      </p:sp>
      <p:pic>
        <p:nvPicPr>
          <p:cNvPr id="4" name="图片 3" descr="2DI9ND~0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85786" y="5357826"/>
            <a:ext cx="7500958" cy="1064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/>
          <a:lstStyle/>
          <a:p>
            <a:r>
              <a:rPr lang="zh-CN" altLang="en-US" dirty="0" smtClean="0"/>
              <a:t>登陆：</a:t>
            </a:r>
            <a:r>
              <a:rPr lang="en-US" u="sng" dirty="0" smtClean="0">
                <a:hlinkClick r:id="rId2"/>
              </a:rPr>
              <a:t>http://172.16.90.31:8080/</a:t>
            </a:r>
            <a:r>
              <a:rPr lang="zh-CN" altLang="en-US" dirty="0" smtClean="0"/>
              <a:t>能进入页面安装成功</a:t>
            </a:r>
          </a:p>
          <a:p>
            <a:endParaRPr lang="zh-CN" altLang="en-US" dirty="0"/>
          </a:p>
        </p:txBody>
      </p:sp>
      <p:pic>
        <p:nvPicPr>
          <p:cNvPr id="4" name="图片 3" descr="2D83OX~T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643042" y="3214686"/>
            <a:ext cx="6215106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1313" indent="-341313">
              <a:spcBef>
                <a:spcPts val="4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pitchFamily="32" charset="0"/>
                <a:ea typeface="华文细黑" charset="-122"/>
              </a:rPr>
              <a:t>获取 </a:t>
            </a:r>
            <a:r>
              <a:rPr lang="en-US" altLang="zh-CN" dirty="0" smtClean="0">
                <a:solidFill>
                  <a:srgbClr val="000000"/>
                </a:solidFill>
                <a:latin typeface="Calibri" pitchFamily="32" charset="0"/>
                <a:ea typeface="华文细黑" charset="-122"/>
              </a:rPr>
              <a:t>jdk-6u29-linux-x64.bin</a:t>
            </a:r>
          </a:p>
          <a:p>
            <a:pPr marL="341313" indent="-341313"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Calibri" pitchFamily="32" charset="0"/>
                <a:ea typeface="华文细黑" charset="-122"/>
              </a:rPr>
              <a:t>        </a:t>
            </a:r>
            <a:r>
              <a:rPr lang="zh-CN" altLang="en-US" dirty="0" smtClean="0">
                <a:solidFill>
                  <a:srgbClr val="000000"/>
                </a:solidFill>
                <a:latin typeface="Calibri" pitchFamily="32" charset="0"/>
                <a:ea typeface="华文细黑" charset="-122"/>
              </a:rPr>
              <a:t>地址：</a:t>
            </a:r>
            <a:r>
              <a:rPr lang="en-US" altLang="zh-CN" dirty="0" smtClean="0">
                <a:solidFill>
                  <a:srgbClr val="000000"/>
                </a:solidFill>
                <a:latin typeface="Calibri" pitchFamily="32" charset="0"/>
                <a:ea typeface="华文细黑" charset="-122"/>
              </a:rPr>
              <a:t>\\softserver\</a:t>
            </a:r>
            <a:r>
              <a:rPr lang="zh-CN" altLang="en-US" dirty="0" smtClean="0">
                <a:solidFill>
                  <a:srgbClr val="000000"/>
                </a:solidFill>
                <a:latin typeface="Calibri" pitchFamily="32" charset="0"/>
                <a:ea typeface="华文细黑" charset="-122"/>
              </a:rPr>
              <a:t>应用软件</a:t>
            </a:r>
            <a:r>
              <a:rPr lang="en-US" altLang="zh-CN" dirty="0" smtClean="0">
                <a:solidFill>
                  <a:srgbClr val="000000"/>
                </a:solidFill>
                <a:latin typeface="Calibri" pitchFamily="32" charset="0"/>
                <a:ea typeface="华文细黑" charset="-122"/>
              </a:rPr>
              <a:t>\</a:t>
            </a:r>
            <a:r>
              <a:rPr lang="zh-CN" altLang="en-US" dirty="0" smtClean="0">
                <a:solidFill>
                  <a:srgbClr val="000000"/>
                </a:solidFill>
                <a:latin typeface="Calibri" pitchFamily="32" charset="0"/>
                <a:ea typeface="华文细黑" charset="-122"/>
              </a:rPr>
              <a:t>服务器搭建</a:t>
            </a:r>
            <a:r>
              <a:rPr lang="en-US" altLang="zh-CN" dirty="0" smtClean="0">
                <a:solidFill>
                  <a:srgbClr val="000000"/>
                </a:solidFill>
                <a:latin typeface="Calibri" pitchFamily="32" charset="0"/>
                <a:ea typeface="华文细黑" charset="-122"/>
              </a:rPr>
              <a:t>&amp;</a:t>
            </a:r>
            <a:r>
              <a:rPr lang="zh-CN" altLang="en-US" dirty="0" smtClean="0">
                <a:solidFill>
                  <a:srgbClr val="000000"/>
                </a:solidFill>
                <a:latin typeface="Calibri" pitchFamily="32" charset="0"/>
                <a:ea typeface="华文细黑" charset="-122"/>
              </a:rPr>
              <a:t>智能机环境搭建和编译</a:t>
            </a:r>
            <a:endParaRPr lang="en-US" altLang="zh-CN" dirty="0" smtClean="0">
              <a:solidFill>
                <a:srgbClr val="000000"/>
              </a:solidFill>
              <a:latin typeface="Calibri" pitchFamily="32" charset="0"/>
              <a:ea typeface="华文细黑" charset="-122"/>
            </a:endParaRPr>
          </a:p>
          <a:p>
            <a:pPr marL="341313" indent="-341313"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solidFill>
                <a:srgbClr val="000000"/>
              </a:solidFill>
              <a:latin typeface="Calibri" pitchFamily="32" charset="0"/>
              <a:ea typeface="华文细黑" charset="-122"/>
            </a:endParaRPr>
          </a:p>
          <a:p>
            <a:pPr marL="341313" indent="-341313">
              <a:spcBef>
                <a:spcPts val="4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pitchFamily="32" charset="0"/>
              </a:rPr>
              <a:t>解压</a:t>
            </a:r>
            <a:r>
              <a:rPr lang="en-US" altLang="zh-CN" dirty="0" err="1" smtClean="0">
                <a:solidFill>
                  <a:srgbClr val="000000"/>
                </a:solidFill>
                <a:ea typeface="华文细黑" charset="-122"/>
              </a:rPr>
              <a:t>jdk</a:t>
            </a:r>
            <a:r>
              <a:rPr lang="zh-CN" altLang="en-US" dirty="0" smtClean="0">
                <a:solidFill>
                  <a:srgbClr val="000000"/>
                </a:solidFill>
                <a:ea typeface="华文细黑" charset="-122"/>
              </a:rPr>
              <a:t>软件包</a:t>
            </a:r>
            <a:r>
              <a:rPr lang="zh-CN" altLang="en-US" dirty="0" smtClean="0">
                <a:solidFill>
                  <a:srgbClr val="000000"/>
                </a:solidFill>
                <a:latin typeface="Calibri" pitchFamily="32" charset="0"/>
              </a:rPr>
              <a:t>，打开终端，进入软件包目录</a:t>
            </a:r>
            <a:r>
              <a:rPr lang="en-US" altLang="zh-CN" dirty="0" smtClean="0">
                <a:solidFill>
                  <a:srgbClr val="000000"/>
                </a:solidFill>
                <a:latin typeface="Calibri" pitchFamily="32" charset="0"/>
              </a:rPr>
              <a:t>:</a:t>
            </a:r>
          </a:p>
          <a:p>
            <a:pPr marL="341313" indent="-341313">
              <a:spcBef>
                <a:spcPts val="4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B0F0"/>
                </a:solidFill>
                <a:latin typeface="Calibri" pitchFamily="32" charset="0"/>
              </a:rPr>
              <a:t>	</a:t>
            </a:r>
            <a:r>
              <a:rPr lang="en-US" altLang="zh-CN" sz="2800" dirty="0" err="1" smtClean="0">
                <a:solidFill>
                  <a:srgbClr val="00B0F0"/>
                </a:solidFill>
                <a:latin typeface="Calibri" pitchFamily="32" charset="0"/>
              </a:rPr>
              <a:t>sudo</a:t>
            </a:r>
            <a:r>
              <a:rPr lang="en-US" altLang="zh-CN" sz="2800" dirty="0" smtClean="0">
                <a:solidFill>
                  <a:srgbClr val="00B0F0"/>
                </a:solidFill>
                <a:latin typeface="Calibri" pitchFamily="32" charset="0"/>
              </a:rPr>
              <a:t> </a:t>
            </a:r>
            <a:r>
              <a:rPr lang="en-US" altLang="zh-CN" sz="2800" dirty="0" err="1" smtClean="0">
                <a:solidFill>
                  <a:srgbClr val="00B0F0"/>
                </a:solidFill>
                <a:latin typeface="Calibri" pitchFamily="32" charset="0"/>
              </a:rPr>
              <a:t>su</a:t>
            </a:r>
            <a:r>
              <a:rPr lang="en-US" altLang="zh-CN" sz="2800" dirty="0" smtClean="0">
                <a:solidFill>
                  <a:srgbClr val="00B0F0"/>
                </a:solidFill>
                <a:latin typeface="Calibri" pitchFamily="32" charset="0"/>
              </a:rPr>
              <a:t>                  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2" charset="0"/>
              </a:rPr>
              <a:t>//</a:t>
            </a:r>
            <a:r>
              <a:rPr lang="zh-CN" altLang="en-US" sz="2800" dirty="0" smtClean="0">
                <a:solidFill>
                  <a:srgbClr val="000000"/>
                </a:solidFill>
                <a:latin typeface="Calibri" pitchFamily="32" charset="0"/>
              </a:rPr>
              <a:t>进入超级用户</a:t>
            </a:r>
          </a:p>
          <a:p>
            <a:pPr marL="341313" indent="-341313">
              <a:spcBef>
                <a:spcPts val="4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 smtClean="0">
                <a:solidFill>
                  <a:srgbClr val="00B0F0"/>
                </a:solidFill>
                <a:latin typeface="Calibri" pitchFamily="32" charset="0"/>
              </a:rPr>
              <a:t>	</a:t>
            </a:r>
            <a:r>
              <a:rPr lang="en-US" altLang="zh-CN" sz="2800" dirty="0" err="1" smtClean="0">
                <a:solidFill>
                  <a:srgbClr val="00B0F0"/>
                </a:solidFill>
                <a:latin typeface="Calibri" pitchFamily="32" charset="0"/>
              </a:rPr>
              <a:t>cd</a:t>
            </a:r>
            <a:r>
              <a:rPr lang="en-US" altLang="zh-CN" sz="2800" dirty="0" smtClean="0">
                <a:solidFill>
                  <a:srgbClr val="00B0F0"/>
                </a:solidFill>
                <a:latin typeface="Calibri" pitchFamily="32" charset="0"/>
              </a:rPr>
              <a:t> Desktop             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2" charset="0"/>
              </a:rPr>
              <a:t>//</a:t>
            </a:r>
            <a:r>
              <a:rPr lang="zh-CN" altLang="en-US" sz="2800" dirty="0" smtClean="0">
                <a:solidFill>
                  <a:srgbClr val="000000"/>
                </a:solidFill>
                <a:latin typeface="Calibri" pitchFamily="32" charset="0"/>
              </a:rPr>
              <a:t>进入软件包目录</a:t>
            </a:r>
            <a:r>
              <a:rPr lang="zh-CN" altLang="en-US" sz="2400" dirty="0" smtClean="0">
                <a:solidFill>
                  <a:srgbClr val="000000"/>
                </a:solidFill>
                <a:latin typeface="Calibri" pitchFamily="32" charset="0"/>
              </a:rPr>
              <a:t>（这里我放在了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32" charset="0"/>
              </a:rPr>
              <a:t>Desktop</a:t>
            </a:r>
            <a:r>
              <a:rPr lang="zh-CN" altLang="en-US" sz="2400" dirty="0" smtClean="0">
                <a:solidFill>
                  <a:srgbClr val="000000"/>
                </a:solidFill>
                <a:latin typeface="Calibri" pitchFamily="32" charset="0"/>
              </a:rPr>
              <a:t>）</a:t>
            </a:r>
            <a:endParaRPr lang="en-US" altLang="zh-CN" sz="2400" dirty="0" smtClean="0">
              <a:solidFill>
                <a:srgbClr val="000000"/>
              </a:solidFill>
              <a:latin typeface="Calibri" pitchFamily="32" charset="0"/>
            </a:endParaRPr>
          </a:p>
          <a:p>
            <a:pPr marL="341313" indent="-341313">
              <a:spcBef>
                <a:spcPts val="4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B0F0"/>
                </a:solidFill>
                <a:latin typeface="Calibri" pitchFamily="32" charset="0"/>
              </a:rPr>
              <a:t>	</a:t>
            </a:r>
            <a:r>
              <a:rPr lang="en-US" altLang="zh-CN" sz="2800" dirty="0" err="1" smtClean="0">
                <a:solidFill>
                  <a:srgbClr val="00B0F0"/>
                </a:solidFill>
                <a:latin typeface="Calibri" pitchFamily="32" charset="0"/>
              </a:rPr>
              <a:t>chmod</a:t>
            </a:r>
            <a:r>
              <a:rPr lang="en-US" altLang="zh-CN" sz="2800" dirty="0" smtClean="0">
                <a:solidFill>
                  <a:srgbClr val="00B0F0"/>
                </a:solidFill>
                <a:latin typeface="Calibri" pitchFamily="32" charset="0"/>
              </a:rPr>
              <a:t> </a:t>
            </a:r>
            <a:r>
              <a:rPr lang="en-US" altLang="zh-CN" sz="2800" dirty="0" err="1" smtClean="0">
                <a:solidFill>
                  <a:srgbClr val="00B0F0"/>
                </a:solidFill>
                <a:latin typeface="Calibri" pitchFamily="32" charset="0"/>
              </a:rPr>
              <a:t>a+x</a:t>
            </a:r>
            <a:r>
              <a:rPr lang="en-US" altLang="zh-CN" sz="2800" dirty="0" smtClean="0">
                <a:solidFill>
                  <a:srgbClr val="00B0F0"/>
                </a:solidFill>
                <a:latin typeface="Calibri" pitchFamily="32" charset="0"/>
              </a:rPr>
              <a:t> jdk-6u29-linux-x64.bin                   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2" charset="0"/>
              </a:rPr>
              <a:t>//</a:t>
            </a:r>
            <a:r>
              <a:rPr lang="zh-CN" altLang="en-US" sz="2800" dirty="0" smtClean="0">
                <a:solidFill>
                  <a:srgbClr val="000000"/>
                </a:solidFill>
                <a:latin typeface="Calibri" pitchFamily="32" charset="0"/>
              </a:rPr>
              <a:t>赋予文件运行权限：</a:t>
            </a:r>
          </a:p>
          <a:p>
            <a:pPr marL="341313" indent="-341313">
              <a:spcBef>
                <a:spcPts val="4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 smtClean="0">
                <a:solidFill>
                  <a:srgbClr val="00B0F0"/>
                </a:solidFill>
                <a:latin typeface="Calibri" pitchFamily="32" charset="0"/>
              </a:rPr>
              <a:t>	./jdk-6u29-linux-x64.bin         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2" charset="0"/>
              </a:rPr>
              <a:t>//</a:t>
            </a:r>
            <a:r>
              <a:rPr lang="zh-CN" altLang="en-US" sz="2800" dirty="0" smtClean="0">
                <a:solidFill>
                  <a:srgbClr val="000000"/>
                </a:solidFill>
                <a:latin typeface="Calibri" pitchFamily="32" charset="0"/>
              </a:rPr>
              <a:t>解压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2" charset="0"/>
              </a:rPr>
              <a:t>,</a:t>
            </a:r>
            <a:r>
              <a:rPr lang="zh-CN" altLang="en-US" sz="2800" dirty="0" smtClean="0">
                <a:solidFill>
                  <a:srgbClr val="000000"/>
                </a:solidFill>
                <a:latin typeface="Calibri" pitchFamily="32" charset="0"/>
              </a:rPr>
              <a:t>然后会生成一个文件夹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2" charset="0"/>
              </a:rPr>
              <a:t>jdk1.6.0_29</a:t>
            </a:r>
          </a:p>
          <a:p>
            <a:pPr marL="341313" indent="-341313">
              <a:spcBef>
                <a:spcPts val="4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B0F0"/>
                </a:solidFill>
                <a:latin typeface="Calibri" pitchFamily="32" charset="0"/>
              </a:rPr>
              <a:t>	</a:t>
            </a:r>
            <a:r>
              <a:rPr lang="en-US" altLang="zh-CN" sz="2800" dirty="0" err="1" smtClean="0">
                <a:solidFill>
                  <a:srgbClr val="00B0F0"/>
                </a:solidFill>
                <a:latin typeface="Calibri" pitchFamily="32" charset="0"/>
              </a:rPr>
              <a:t>sudo</a:t>
            </a:r>
            <a:r>
              <a:rPr lang="en-US" altLang="zh-CN" sz="2800" dirty="0" smtClean="0">
                <a:solidFill>
                  <a:srgbClr val="00B0F0"/>
                </a:solidFill>
                <a:latin typeface="Calibri" pitchFamily="32" charset="0"/>
              </a:rPr>
              <a:t> </a:t>
            </a:r>
            <a:r>
              <a:rPr lang="en-US" altLang="zh-CN" sz="2800" dirty="0" err="1" smtClean="0">
                <a:solidFill>
                  <a:srgbClr val="00B0F0"/>
                </a:solidFill>
                <a:latin typeface="Calibri" pitchFamily="32" charset="0"/>
              </a:rPr>
              <a:t>mv</a:t>
            </a:r>
            <a:r>
              <a:rPr lang="en-US" altLang="zh-CN" sz="2800" dirty="0" smtClean="0">
                <a:solidFill>
                  <a:srgbClr val="00B0F0"/>
                </a:solidFill>
                <a:latin typeface="Calibri" pitchFamily="32" charset="0"/>
              </a:rPr>
              <a:t> jdk1.6.0_29 java-6-sun    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2" charset="0"/>
              </a:rPr>
              <a:t>//</a:t>
            </a:r>
            <a:r>
              <a:rPr lang="zh-CN" altLang="en-US" sz="2800" dirty="0" smtClean="0">
                <a:solidFill>
                  <a:srgbClr val="000000"/>
                </a:solidFill>
                <a:latin typeface="Calibri" pitchFamily="32" charset="0"/>
              </a:rPr>
              <a:t>文件夹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2" charset="0"/>
              </a:rPr>
              <a:t>jdk1.6.0_29</a:t>
            </a:r>
            <a:r>
              <a:rPr lang="zh-CN" altLang="en-US" sz="2800" dirty="0" smtClean="0">
                <a:solidFill>
                  <a:srgbClr val="000000"/>
                </a:solidFill>
                <a:latin typeface="Calibri" pitchFamily="32" charset="0"/>
              </a:rPr>
              <a:t>更名为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2" charset="0"/>
              </a:rPr>
              <a:t>java-6-sun</a:t>
            </a:r>
          </a:p>
          <a:p>
            <a:pPr marL="341313" indent="-341313">
              <a:spcBef>
                <a:spcPts val="4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B0F0"/>
                </a:solidFill>
                <a:latin typeface="Calibri" pitchFamily="32" charset="0"/>
              </a:rPr>
              <a:t>	</a:t>
            </a:r>
            <a:r>
              <a:rPr lang="en-US" altLang="zh-CN" sz="2800" dirty="0" err="1" smtClean="0">
                <a:solidFill>
                  <a:srgbClr val="00B0F0"/>
                </a:solidFill>
                <a:latin typeface="Calibri" pitchFamily="32" charset="0"/>
              </a:rPr>
              <a:t>cd</a:t>
            </a:r>
            <a:r>
              <a:rPr lang="en-US" altLang="zh-CN" sz="2800" dirty="0" smtClean="0">
                <a:solidFill>
                  <a:srgbClr val="00B0F0"/>
                </a:solidFill>
                <a:latin typeface="Calibri" pitchFamily="32" charset="0"/>
              </a:rPr>
              <a:t> /</a:t>
            </a:r>
            <a:r>
              <a:rPr lang="en-US" altLang="zh-CN" sz="2800" dirty="0" err="1" smtClean="0">
                <a:solidFill>
                  <a:srgbClr val="00B0F0"/>
                </a:solidFill>
                <a:latin typeface="Calibri" pitchFamily="32" charset="0"/>
              </a:rPr>
              <a:t>usr</a:t>
            </a:r>
            <a:r>
              <a:rPr lang="en-US" altLang="zh-CN" sz="2800" dirty="0" smtClean="0">
                <a:solidFill>
                  <a:srgbClr val="00B0F0"/>
                </a:solidFill>
                <a:latin typeface="Calibri" pitchFamily="32" charset="0"/>
              </a:rPr>
              <a:t>/lib                    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2" charset="0"/>
              </a:rPr>
              <a:t>//</a:t>
            </a:r>
            <a:r>
              <a:rPr lang="zh-CN" altLang="en-US" sz="2800" dirty="0" smtClean="0">
                <a:solidFill>
                  <a:srgbClr val="000000"/>
                </a:solidFill>
                <a:latin typeface="Calibri" pitchFamily="32" charset="0"/>
              </a:rPr>
              <a:t>进入 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2" charset="0"/>
              </a:rPr>
              <a:t>/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itchFamily="32" charset="0"/>
              </a:rPr>
              <a:t>usr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2" charset="0"/>
              </a:rPr>
              <a:t>/lib</a:t>
            </a:r>
            <a:r>
              <a:rPr lang="zh-CN" altLang="en-US" sz="2800" dirty="0" smtClean="0">
                <a:solidFill>
                  <a:srgbClr val="000000"/>
                </a:solidFill>
                <a:latin typeface="Calibri" pitchFamily="32" charset="0"/>
              </a:rPr>
              <a:t>目录</a:t>
            </a:r>
          </a:p>
          <a:p>
            <a:pPr marL="341313" indent="-341313">
              <a:spcBef>
                <a:spcPts val="4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 smtClean="0">
                <a:solidFill>
                  <a:srgbClr val="00B0F0"/>
                </a:solidFill>
                <a:latin typeface="Calibri" pitchFamily="32" charset="0"/>
              </a:rPr>
              <a:t>	</a:t>
            </a:r>
            <a:r>
              <a:rPr lang="en-US" altLang="zh-CN" sz="2800" dirty="0" err="1" smtClean="0">
                <a:solidFill>
                  <a:srgbClr val="00B0F0"/>
                </a:solidFill>
                <a:latin typeface="Calibri" pitchFamily="32" charset="0"/>
              </a:rPr>
              <a:t>sudo</a:t>
            </a:r>
            <a:r>
              <a:rPr lang="en-US" altLang="zh-CN" sz="2800" dirty="0" smtClean="0">
                <a:solidFill>
                  <a:srgbClr val="00B0F0"/>
                </a:solidFill>
                <a:latin typeface="Calibri" pitchFamily="32" charset="0"/>
              </a:rPr>
              <a:t> </a:t>
            </a:r>
            <a:r>
              <a:rPr lang="en-US" altLang="zh-CN" sz="2800" dirty="0" err="1" smtClean="0">
                <a:solidFill>
                  <a:srgbClr val="00B0F0"/>
                </a:solidFill>
                <a:latin typeface="Calibri" pitchFamily="32" charset="0"/>
              </a:rPr>
              <a:t>mkdir</a:t>
            </a:r>
            <a:r>
              <a:rPr lang="en-US" altLang="zh-CN" sz="2800" dirty="0" smtClean="0">
                <a:solidFill>
                  <a:srgbClr val="00B0F0"/>
                </a:solidFill>
                <a:latin typeface="Calibri" pitchFamily="32" charset="0"/>
              </a:rPr>
              <a:t> </a:t>
            </a:r>
            <a:r>
              <a:rPr lang="en-US" altLang="zh-CN" sz="2800" dirty="0" err="1" smtClean="0">
                <a:solidFill>
                  <a:srgbClr val="00B0F0"/>
                </a:solidFill>
                <a:latin typeface="Calibri" pitchFamily="32" charset="0"/>
              </a:rPr>
              <a:t>jvm</a:t>
            </a:r>
            <a:r>
              <a:rPr lang="en-US" altLang="zh-CN" sz="2800" dirty="0" smtClean="0">
                <a:solidFill>
                  <a:srgbClr val="00B0F0"/>
                </a:solidFill>
                <a:latin typeface="Calibri" pitchFamily="32" charset="0"/>
              </a:rPr>
              <a:t>           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2" charset="0"/>
              </a:rPr>
              <a:t>//</a:t>
            </a:r>
            <a:r>
              <a:rPr lang="zh-CN" altLang="en-US" sz="2800" dirty="0" smtClean="0">
                <a:solidFill>
                  <a:srgbClr val="000000"/>
                </a:solidFill>
                <a:latin typeface="Calibri" pitchFamily="32" charset="0"/>
              </a:rPr>
              <a:t>创建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itchFamily="32" charset="0"/>
              </a:rPr>
              <a:t>jvm</a:t>
            </a:r>
            <a:r>
              <a:rPr lang="zh-CN" altLang="en-US" sz="2800" dirty="0" smtClean="0">
                <a:solidFill>
                  <a:srgbClr val="000000"/>
                </a:solidFill>
                <a:latin typeface="Calibri" pitchFamily="32" charset="0"/>
              </a:rPr>
              <a:t>文件夹</a:t>
            </a:r>
          </a:p>
          <a:p>
            <a:pPr marL="341313" indent="-341313">
              <a:spcBef>
                <a:spcPts val="4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 smtClean="0">
                <a:solidFill>
                  <a:srgbClr val="00B0F0"/>
                </a:solidFill>
                <a:latin typeface="Calibri" pitchFamily="32" charset="0"/>
              </a:rPr>
              <a:t>	</a:t>
            </a:r>
            <a:r>
              <a:rPr lang="en-US" altLang="zh-CN" sz="2800" dirty="0" err="1" smtClean="0">
                <a:solidFill>
                  <a:srgbClr val="00B0F0"/>
                </a:solidFill>
                <a:latin typeface="Calibri" pitchFamily="32" charset="0"/>
              </a:rPr>
              <a:t>cd</a:t>
            </a:r>
            <a:r>
              <a:rPr lang="en-US" altLang="zh-CN" sz="2800" dirty="0" smtClean="0">
                <a:solidFill>
                  <a:srgbClr val="00B0F0"/>
                </a:solidFill>
                <a:latin typeface="Calibri" pitchFamily="32" charset="0"/>
              </a:rPr>
              <a:t> Desktop                  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2" charset="0"/>
              </a:rPr>
              <a:t>//</a:t>
            </a:r>
            <a:r>
              <a:rPr lang="zh-CN" altLang="en-US" sz="2800" dirty="0" smtClean="0">
                <a:solidFill>
                  <a:srgbClr val="000000"/>
                </a:solidFill>
                <a:latin typeface="Calibri" pitchFamily="32" charset="0"/>
              </a:rPr>
              <a:t>进入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2" charset="0"/>
              </a:rPr>
              <a:t>java-6-sun</a:t>
            </a:r>
            <a:r>
              <a:rPr lang="zh-CN" altLang="en-US" sz="2800" dirty="0" smtClean="0">
                <a:solidFill>
                  <a:srgbClr val="000000"/>
                </a:solidFill>
                <a:latin typeface="Calibri" pitchFamily="32" charset="0"/>
              </a:rPr>
              <a:t>文件夹目录</a:t>
            </a:r>
          </a:p>
          <a:p>
            <a:pPr marL="341313" indent="-341313">
              <a:spcBef>
                <a:spcPts val="4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 smtClean="0">
                <a:solidFill>
                  <a:srgbClr val="00B0F0"/>
                </a:solidFill>
                <a:latin typeface="Calibri" pitchFamily="32" charset="0"/>
              </a:rPr>
              <a:t>	</a:t>
            </a:r>
            <a:r>
              <a:rPr lang="en-US" altLang="zh-CN" sz="2800" dirty="0" err="1" smtClean="0">
                <a:solidFill>
                  <a:srgbClr val="00B0F0"/>
                </a:solidFill>
                <a:latin typeface="Calibri" pitchFamily="32" charset="0"/>
              </a:rPr>
              <a:t>mv</a:t>
            </a:r>
            <a:r>
              <a:rPr lang="en-US" altLang="zh-CN" sz="2800" dirty="0" smtClean="0">
                <a:solidFill>
                  <a:srgbClr val="00B0F0"/>
                </a:solidFill>
                <a:latin typeface="Calibri" pitchFamily="32" charset="0"/>
              </a:rPr>
              <a:t> java-6-sun /</a:t>
            </a:r>
            <a:r>
              <a:rPr lang="en-US" altLang="zh-CN" sz="2800" dirty="0" err="1" smtClean="0">
                <a:solidFill>
                  <a:srgbClr val="00B0F0"/>
                </a:solidFill>
                <a:latin typeface="Calibri" pitchFamily="32" charset="0"/>
              </a:rPr>
              <a:t>usr</a:t>
            </a:r>
            <a:r>
              <a:rPr lang="en-US" altLang="zh-CN" sz="2800" dirty="0" smtClean="0">
                <a:solidFill>
                  <a:srgbClr val="00B0F0"/>
                </a:solidFill>
                <a:latin typeface="Calibri" pitchFamily="32" charset="0"/>
              </a:rPr>
              <a:t>/lib/</a:t>
            </a:r>
            <a:r>
              <a:rPr lang="en-US" altLang="zh-CN" sz="2800" dirty="0" err="1" smtClean="0">
                <a:solidFill>
                  <a:srgbClr val="00B0F0"/>
                </a:solidFill>
                <a:latin typeface="Calibri" pitchFamily="32" charset="0"/>
              </a:rPr>
              <a:t>jvm</a:t>
            </a:r>
            <a:r>
              <a:rPr lang="en-US" altLang="zh-CN" sz="2800" dirty="0" smtClean="0">
                <a:solidFill>
                  <a:srgbClr val="00B0F0"/>
                </a:solidFill>
                <a:latin typeface="Calibri" pitchFamily="32" charset="0"/>
              </a:rPr>
              <a:t>/         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2" charset="0"/>
              </a:rPr>
              <a:t>//</a:t>
            </a:r>
            <a:r>
              <a:rPr lang="zh-CN" altLang="en-US" sz="2800" dirty="0" smtClean="0">
                <a:solidFill>
                  <a:srgbClr val="000000"/>
                </a:solidFill>
                <a:latin typeface="Calibri" pitchFamily="32" charset="0"/>
              </a:rPr>
              <a:t>移动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itchFamily="32" charset="0"/>
              </a:rPr>
              <a:t>jdk</a:t>
            </a:r>
            <a:r>
              <a:rPr lang="zh-CN" altLang="en-US" sz="2800" dirty="0" smtClean="0">
                <a:solidFill>
                  <a:srgbClr val="000000"/>
                </a:solidFill>
                <a:latin typeface="Calibri" pitchFamily="32" charset="0"/>
              </a:rPr>
              <a:t>到路径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2" charset="0"/>
              </a:rPr>
              <a:t>/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itchFamily="32" charset="0"/>
              </a:rPr>
              <a:t>usr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2" charset="0"/>
              </a:rPr>
              <a:t>/lib/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itchFamily="32" charset="0"/>
              </a:rPr>
              <a:t>jvm</a:t>
            </a:r>
            <a:r>
              <a:rPr lang="zh-CN" altLang="en-US" sz="2800" dirty="0" smtClean="0">
                <a:solidFill>
                  <a:srgbClr val="000000"/>
                </a:solidFill>
                <a:latin typeface="Calibri" pitchFamily="32" charset="0"/>
              </a:rPr>
              <a:t>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1313" indent="-341313"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3500" dirty="0" smtClean="0"/>
              <a:t>设置环境变量</a:t>
            </a:r>
            <a:endParaRPr lang="en-US" altLang="zh-CN" sz="3500" dirty="0" smtClean="0"/>
          </a:p>
          <a:p>
            <a:pPr marL="341313" indent="-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latin typeface="Calibri" pitchFamily="32" charset="0"/>
              </a:rPr>
              <a:t>命令：</a:t>
            </a:r>
            <a:r>
              <a:rPr lang="en-US" altLang="zh-CN" dirty="0" err="1" smtClean="0">
                <a:latin typeface="Calibri" pitchFamily="32" charset="0"/>
              </a:rPr>
              <a:t>gedit</a:t>
            </a:r>
            <a:r>
              <a:rPr lang="en-US" altLang="zh-CN" dirty="0" smtClean="0">
                <a:latin typeface="Calibri" pitchFamily="32" charset="0"/>
              </a:rPr>
              <a:t> ~/.</a:t>
            </a:r>
            <a:r>
              <a:rPr lang="en-US" altLang="zh-CN" dirty="0" err="1" smtClean="0">
                <a:latin typeface="Calibri" pitchFamily="32" charset="0"/>
              </a:rPr>
              <a:t>bashrc</a:t>
            </a:r>
            <a:endParaRPr lang="en-US" altLang="zh-CN" dirty="0" smtClean="0">
              <a:latin typeface="Calibri" pitchFamily="32" charset="0"/>
            </a:endParaRPr>
          </a:p>
          <a:p>
            <a:pPr marL="341313" indent="-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latin typeface="Calibri" pitchFamily="32" charset="0"/>
              </a:rPr>
              <a:t>添加以下配置内容到</a:t>
            </a:r>
            <a:r>
              <a:rPr lang="en-US" altLang="zh-CN" dirty="0" smtClean="0">
                <a:latin typeface="Calibri" pitchFamily="32" charset="0"/>
              </a:rPr>
              <a:t>.</a:t>
            </a:r>
            <a:r>
              <a:rPr lang="en-US" altLang="zh-CN" dirty="0" err="1" smtClean="0">
                <a:latin typeface="Calibri" pitchFamily="32" charset="0"/>
              </a:rPr>
              <a:t>bashrc</a:t>
            </a:r>
            <a:r>
              <a:rPr lang="zh-CN" altLang="en-US" dirty="0" smtClean="0">
                <a:latin typeface="Calibri" pitchFamily="32" charset="0"/>
              </a:rPr>
              <a:t>文件中</a:t>
            </a:r>
            <a:endParaRPr lang="zh-CN" altLang="zh-CN" dirty="0" smtClean="0">
              <a:latin typeface="Calibri" pitchFamily="32" charset="0"/>
            </a:endParaRPr>
          </a:p>
          <a:p>
            <a:pPr marL="341313" indent="-341313">
              <a:spcBef>
                <a:spcPts val="500"/>
              </a:spcBef>
              <a:buClr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latin typeface="Calibri" pitchFamily="32" charset="0"/>
              </a:rPr>
              <a:t>	export JAVA_HOME=/</a:t>
            </a:r>
            <a:r>
              <a:rPr lang="en-US" altLang="zh-CN" dirty="0" err="1" smtClean="0">
                <a:latin typeface="Calibri" pitchFamily="32" charset="0"/>
              </a:rPr>
              <a:t>usr</a:t>
            </a:r>
            <a:r>
              <a:rPr lang="en-US" altLang="zh-CN" dirty="0" smtClean="0">
                <a:latin typeface="Calibri" pitchFamily="32" charset="0"/>
              </a:rPr>
              <a:t>/lib/</a:t>
            </a:r>
            <a:r>
              <a:rPr lang="en-US" altLang="zh-CN" dirty="0" err="1" smtClean="0">
                <a:latin typeface="Calibri" pitchFamily="32" charset="0"/>
              </a:rPr>
              <a:t>jvm</a:t>
            </a:r>
            <a:r>
              <a:rPr lang="en-US" altLang="zh-CN" dirty="0" smtClean="0">
                <a:latin typeface="Calibri" pitchFamily="32" charset="0"/>
              </a:rPr>
              <a:t>/java-6-sun </a:t>
            </a:r>
          </a:p>
          <a:p>
            <a:pPr marL="341313" indent="-341313">
              <a:spcBef>
                <a:spcPts val="500"/>
              </a:spcBef>
              <a:buClr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latin typeface="Calibri" pitchFamily="32" charset="0"/>
              </a:rPr>
              <a:t>	export JRE_HOME=${JAVA_HOME}/</a:t>
            </a:r>
            <a:r>
              <a:rPr lang="en-US" altLang="zh-CN" dirty="0" err="1" smtClean="0">
                <a:latin typeface="Calibri" pitchFamily="32" charset="0"/>
              </a:rPr>
              <a:t>jre</a:t>
            </a:r>
            <a:r>
              <a:rPr lang="en-US" altLang="zh-CN" dirty="0" smtClean="0">
                <a:latin typeface="Calibri" pitchFamily="32" charset="0"/>
              </a:rPr>
              <a:t> </a:t>
            </a:r>
          </a:p>
          <a:p>
            <a:pPr marL="341313" indent="-341313">
              <a:spcBef>
                <a:spcPts val="500"/>
              </a:spcBef>
              <a:buClr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latin typeface="Calibri" pitchFamily="32" charset="0"/>
              </a:rPr>
              <a:t>	export CLASSPATH=.:${JAVA_HOME}/lib:${JRE_HOME}/lib </a:t>
            </a:r>
          </a:p>
          <a:p>
            <a:pPr marL="341313" indent="-341313">
              <a:spcBef>
                <a:spcPts val="500"/>
              </a:spcBef>
              <a:buClr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latin typeface="Calibri" pitchFamily="32" charset="0"/>
              </a:rPr>
              <a:t>	export PATH=${JAVA_HOME}/bin:$PATH</a:t>
            </a:r>
          </a:p>
          <a:p>
            <a:pPr marL="341313" indent="-341313">
              <a:spcBef>
                <a:spcPts val="500"/>
              </a:spcBef>
              <a:buClr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latin typeface="Calibri" pitchFamily="32" charset="0"/>
              </a:rPr>
              <a:t>	</a:t>
            </a:r>
            <a:r>
              <a:rPr lang="zh-CN" altLang="en-US" dirty="0" smtClean="0">
                <a:latin typeface="Calibri" pitchFamily="32" charset="0"/>
              </a:rPr>
              <a:t>添加完成保存，回到</a:t>
            </a:r>
            <a:r>
              <a:rPr lang="en-US" altLang="zh-CN" dirty="0" smtClean="0">
                <a:latin typeface="Calibri" pitchFamily="32" charset="0"/>
              </a:rPr>
              <a:t>terminal</a:t>
            </a:r>
            <a:r>
              <a:rPr lang="zh-CN" altLang="en-US" dirty="0" smtClean="0">
                <a:latin typeface="Calibri" pitchFamily="32" charset="0"/>
              </a:rPr>
              <a:t>端输入命令：</a:t>
            </a:r>
            <a:endParaRPr lang="en-US" altLang="zh-CN" dirty="0" smtClean="0">
              <a:latin typeface="Calibri" pitchFamily="32" charset="0"/>
            </a:endParaRPr>
          </a:p>
          <a:p>
            <a:pPr marL="341313" indent="-341313">
              <a:spcBef>
                <a:spcPts val="500"/>
              </a:spcBef>
              <a:buClr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latin typeface="Calibri" pitchFamily="32" charset="0"/>
              </a:rPr>
              <a:t>	source ~/.</a:t>
            </a:r>
            <a:r>
              <a:rPr lang="en-US" altLang="zh-CN" dirty="0" err="1" smtClean="0">
                <a:latin typeface="Calibri" pitchFamily="32" charset="0"/>
              </a:rPr>
              <a:t>bashrc</a:t>
            </a:r>
            <a:endParaRPr lang="en-US" altLang="zh-CN" dirty="0" smtClean="0">
              <a:latin typeface="Calibri" pitchFamily="32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3000" dirty="0" smtClean="0"/>
              <a:t>设置默认</a:t>
            </a:r>
            <a:r>
              <a:rPr lang="en-US" altLang="zh-CN" sz="3000" dirty="0" smtClean="0"/>
              <a:t>java</a:t>
            </a:r>
            <a:r>
              <a:rPr lang="zh-CN" altLang="en-US" sz="3000" dirty="0" smtClean="0"/>
              <a:t>版本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不配置如下内容</a:t>
            </a:r>
            <a:r>
              <a:rPr lang="en-US" altLang="zh-CN" sz="3000" dirty="0" smtClean="0"/>
              <a:t>,</a:t>
            </a:r>
            <a:r>
              <a:rPr lang="zh-CN" altLang="en-US" sz="3000" dirty="0" smtClean="0"/>
              <a:t>开发环境会无法使用</a:t>
            </a:r>
            <a:r>
              <a:rPr lang="en-US" altLang="zh-CN" sz="3000" dirty="0" smtClean="0"/>
              <a:t>)</a:t>
            </a:r>
            <a:endParaRPr lang="zh-CN" altLang="zh-CN" sz="3000" dirty="0" smtClean="0"/>
          </a:p>
          <a:p>
            <a:pPr marL="341313" indent="-341313">
              <a:spcBef>
                <a:spcPts val="4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solidFill>
                  <a:srgbClr val="00B0F0"/>
                </a:solidFill>
                <a:latin typeface="Calibri" pitchFamily="32" charset="0"/>
              </a:rPr>
              <a:t>	</a:t>
            </a:r>
            <a:r>
              <a:rPr lang="en-US" altLang="zh-CN" sz="3000" dirty="0" err="1" smtClean="0"/>
              <a:t>sudo</a:t>
            </a:r>
            <a:r>
              <a:rPr lang="en-US" altLang="zh-CN" sz="3000" dirty="0" smtClean="0"/>
              <a:t> update-alternatives --install /</a:t>
            </a:r>
            <a:r>
              <a:rPr lang="en-US" altLang="zh-CN" sz="3000" dirty="0" err="1" smtClean="0"/>
              <a:t>usr</a:t>
            </a:r>
            <a:r>
              <a:rPr lang="en-US" altLang="zh-CN" sz="3000" dirty="0" smtClean="0"/>
              <a:t>/bin/java </a:t>
            </a:r>
            <a:r>
              <a:rPr lang="en-US" altLang="zh-CN" sz="3000" dirty="0" err="1" smtClean="0"/>
              <a:t>java</a:t>
            </a:r>
            <a:r>
              <a:rPr lang="en-US" altLang="zh-CN" sz="3000" dirty="0" smtClean="0"/>
              <a:t> /</a:t>
            </a:r>
            <a:r>
              <a:rPr lang="en-US" altLang="zh-CN" sz="3000" dirty="0" err="1" smtClean="0"/>
              <a:t>usr</a:t>
            </a:r>
            <a:r>
              <a:rPr lang="en-US" altLang="zh-CN" sz="3000" dirty="0" smtClean="0"/>
              <a:t>/lib/</a:t>
            </a:r>
            <a:r>
              <a:rPr lang="en-US" altLang="zh-CN" sz="3000" dirty="0" err="1" smtClean="0"/>
              <a:t>jvm</a:t>
            </a:r>
            <a:r>
              <a:rPr lang="en-US" altLang="zh-CN" sz="3000" dirty="0" smtClean="0"/>
              <a:t>/java-6-sun/bin/java 300 </a:t>
            </a:r>
          </a:p>
          <a:p>
            <a:pPr marL="341313" indent="-341313">
              <a:spcBef>
                <a:spcPts val="4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000" dirty="0" smtClean="0"/>
              <a:t>	</a:t>
            </a:r>
            <a:r>
              <a:rPr lang="en-US" altLang="zh-CN" sz="3000" dirty="0" err="1" smtClean="0"/>
              <a:t>sudo</a:t>
            </a:r>
            <a:r>
              <a:rPr lang="en-US" altLang="zh-CN" sz="3000" dirty="0" smtClean="0"/>
              <a:t> update-alternatives --install /</a:t>
            </a:r>
            <a:r>
              <a:rPr lang="en-US" altLang="zh-CN" sz="3000" dirty="0" err="1" smtClean="0"/>
              <a:t>usr</a:t>
            </a:r>
            <a:r>
              <a:rPr lang="en-US" altLang="zh-CN" sz="3000" dirty="0" smtClean="0"/>
              <a:t>/bin/</a:t>
            </a:r>
            <a:r>
              <a:rPr lang="en-US" altLang="zh-CN" sz="3000" dirty="0" err="1" smtClean="0"/>
              <a:t>javac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javac</a:t>
            </a:r>
            <a:r>
              <a:rPr lang="en-US" altLang="zh-CN" sz="3000" dirty="0" smtClean="0"/>
              <a:t> /</a:t>
            </a:r>
            <a:r>
              <a:rPr lang="en-US" altLang="zh-CN" sz="3000" dirty="0" err="1" smtClean="0"/>
              <a:t>usr</a:t>
            </a:r>
            <a:r>
              <a:rPr lang="en-US" altLang="zh-CN" sz="3000" dirty="0" smtClean="0"/>
              <a:t>/lib/</a:t>
            </a:r>
            <a:r>
              <a:rPr lang="en-US" altLang="zh-CN" sz="3000" dirty="0" err="1" smtClean="0"/>
              <a:t>jvm</a:t>
            </a:r>
            <a:r>
              <a:rPr lang="en-US" altLang="zh-CN" sz="3000" dirty="0" smtClean="0"/>
              <a:t>/java-6-sun/bin/</a:t>
            </a:r>
            <a:r>
              <a:rPr lang="en-US" altLang="zh-CN" sz="3000" dirty="0" err="1" smtClean="0"/>
              <a:t>javac</a:t>
            </a:r>
            <a:r>
              <a:rPr lang="en-US" altLang="zh-CN" sz="3000" dirty="0" smtClean="0"/>
              <a:t> 300 </a:t>
            </a:r>
          </a:p>
          <a:p>
            <a:pPr marL="341313" indent="-341313">
              <a:spcBef>
                <a:spcPts val="4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3000" dirty="0" smtClean="0"/>
              <a:t>	</a:t>
            </a:r>
            <a:r>
              <a:rPr lang="en-US" altLang="zh-CN" sz="3000" dirty="0" err="1" smtClean="0"/>
              <a:t>sudo</a:t>
            </a:r>
            <a:r>
              <a:rPr lang="en-US" altLang="zh-CN" sz="3000" dirty="0" smtClean="0"/>
              <a:t> update-alternatives --install /</a:t>
            </a:r>
            <a:r>
              <a:rPr lang="en-US" altLang="zh-CN" sz="3000" dirty="0" err="1" smtClean="0"/>
              <a:t>usr</a:t>
            </a:r>
            <a:r>
              <a:rPr lang="en-US" altLang="zh-CN" sz="3000" dirty="0" smtClean="0"/>
              <a:t>/bin/jar </a:t>
            </a:r>
            <a:r>
              <a:rPr lang="en-US" altLang="zh-CN" sz="3000" dirty="0" err="1" smtClean="0"/>
              <a:t>jar</a:t>
            </a:r>
            <a:r>
              <a:rPr lang="en-US" altLang="zh-CN" sz="3000" dirty="0" smtClean="0"/>
              <a:t> /</a:t>
            </a:r>
            <a:r>
              <a:rPr lang="en-US" altLang="zh-CN" sz="3000" dirty="0" err="1" smtClean="0"/>
              <a:t>usr</a:t>
            </a:r>
            <a:r>
              <a:rPr lang="en-US" altLang="zh-CN" sz="3000" dirty="0" smtClean="0"/>
              <a:t>/lib/</a:t>
            </a:r>
            <a:r>
              <a:rPr lang="en-US" altLang="zh-CN" sz="3000" dirty="0" err="1" smtClean="0"/>
              <a:t>jvm</a:t>
            </a:r>
            <a:r>
              <a:rPr lang="en-US" altLang="zh-CN" sz="3000" dirty="0" smtClean="0"/>
              <a:t>/java-6-sun/bin/jar 300</a:t>
            </a:r>
            <a:endParaRPr lang="zh-CN" altLang="en-US" sz="3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7252</TotalTime>
  <Words>783</Words>
  <PresentationFormat>全屏显示(4:3)</PresentationFormat>
  <Paragraphs>137</Paragraphs>
  <Slides>31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Gradle+jdk+sdk+maven+jenkins安装手册 </vt:lpstr>
      <vt:lpstr>目的</vt:lpstr>
      <vt:lpstr>范围</vt:lpstr>
      <vt:lpstr>安装步骤 </vt:lpstr>
      <vt:lpstr>tomcat</vt:lpstr>
      <vt:lpstr>tomcat</vt:lpstr>
      <vt:lpstr>JDK</vt:lpstr>
      <vt:lpstr>JDK</vt:lpstr>
      <vt:lpstr>JDK</vt:lpstr>
      <vt:lpstr>JDK</vt:lpstr>
      <vt:lpstr>Gradle</vt:lpstr>
      <vt:lpstr>Gradle</vt:lpstr>
      <vt:lpstr>Maven</vt:lpstr>
      <vt:lpstr>Maven</vt:lpstr>
      <vt:lpstr>SDK</vt:lpstr>
      <vt:lpstr>SDK</vt:lpstr>
      <vt:lpstr>本地编译</vt:lpstr>
      <vt:lpstr>本地编译</vt:lpstr>
      <vt:lpstr>Jenkins</vt:lpstr>
      <vt:lpstr>Jenkins</vt:lpstr>
      <vt:lpstr>Jenkins任务</vt:lpstr>
      <vt:lpstr>配置jenkins</vt:lpstr>
      <vt:lpstr>安装插件</vt:lpstr>
      <vt:lpstr>安装插件</vt:lpstr>
      <vt:lpstr>安装插件</vt:lpstr>
      <vt:lpstr>配置git插件</vt:lpstr>
      <vt:lpstr>配置gradle插件</vt:lpstr>
      <vt:lpstr>配置gradle插件</vt:lpstr>
      <vt:lpstr>配置公钥</vt:lpstr>
      <vt:lpstr>构建任务</vt:lpstr>
      <vt:lpstr>输出结果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Gradle+jdk+sdk+maven+jenkins安装配置手册 </dc:title>
  <cp:lastModifiedBy>user</cp:lastModifiedBy>
  <cp:revision>440</cp:revision>
  <dcterms:modified xsi:type="dcterms:W3CDTF">2015-05-28T06:12:59Z</dcterms:modified>
</cp:coreProperties>
</file>